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8"/>
  </p:notesMasterIdLst>
  <p:sldIdLst>
    <p:sldId id="390" r:id="rId5"/>
    <p:sldId id="396" r:id="rId6"/>
    <p:sldId id="405" r:id="rId7"/>
    <p:sldId id="409" r:id="rId8"/>
    <p:sldId id="406" r:id="rId9"/>
    <p:sldId id="421" r:id="rId10"/>
    <p:sldId id="422" r:id="rId11"/>
    <p:sldId id="403" r:id="rId12"/>
    <p:sldId id="399" r:id="rId13"/>
    <p:sldId id="391" r:id="rId14"/>
    <p:sldId id="416" r:id="rId15"/>
    <p:sldId id="417" r:id="rId16"/>
    <p:sldId id="423" r:id="rId17"/>
    <p:sldId id="408" r:id="rId18"/>
    <p:sldId id="420" r:id="rId19"/>
    <p:sldId id="419" r:id="rId20"/>
    <p:sldId id="412" r:id="rId21"/>
    <p:sldId id="413" r:id="rId22"/>
    <p:sldId id="414" r:id="rId23"/>
    <p:sldId id="418" r:id="rId24"/>
    <p:sldId id="401" r:id="rId25"/>
    <p:sldId id="400" r:id="rId26"/>
    <p:sldId id="4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531FE-30AE-31F1-7798-A04FC570A946}" v="28" dt="2023-03-31T15:54:55.136"/>
    <p1510:client id="{FA5BC86C-3359-6AE5-D3C4-DB8F2ABBA96B}" v="19" dt="2023-04-19T11:32:45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RAY Rowan" userId="S::rmurray3@ed.ac.uk::bf89d769-07eb-448a-bf0c-a5eb813ff665" providerId="AD" clId="Web-{17FD2B49-93B9-FA22-539F-72C06F73817A}"/>
    <pc:docChg chg="modSld">
      <pc:chgData name="MURRAY Rowan" userId="S::rmurray3@ed.ac.uk::bf89d769-07eb-448a-bf0c-a5eb813ff665" providerId="AD" clId="Web-{17FD2B49-93B9-FA22-539F-72C06F73817A}" dt="2021-05-01T10:47:53.220" v="28" actId="20577"/>
      <pc:docMkLst>
        <pc:docMk/>
      </pc:docMkLst>
      <pc:sldChg chg="modSp">
        <pc:chgData name="MURRAY Rowan" userId="S::rmurray3@ed.ac.uk::bf89d769-07eb-448a-bf0c-a5eb813ff665" providerId="AD" clId="Web-{17FD2B49-93B9-FA22-539F-72C06F73817A}" dt="2021-05-01T10:40:08.177" v="26" actId="20577"/>
        <pc:sldMkLst>
          <pc:docMk/>
          <pc:sldMk cId="1179744518" sldId="391"/>
        </pc:sldMkLst>
        <pc:spChg chg="mod">
          <ac:chgData name="MURRAY Rowan" userId="S::rmurray3@ed.ac.uk::bf89d769-07eb-448a-bf0c-a5eb813ff665" providerId="AD" clId="Web-{17FD2B49-93B9-FA22-539F-72C06F73817A}" dt="2021-05-01T10:40:08.177" v="26" actId="20577"/>
          <ac:spMkLst>
            <pc:docMk/>
            <pc:sldMk cId="1179744518" sldId="391"/>
            <ac:spMk id="9" creationId="{F6A2B9A6-ECFF-4767-8EEF-F2FE7DA590BF}"/>
          </ac:spMkLst>
        </pc:spChg>
      </pc:sldChg>
      <pc:sldChg chg="modSp">
        <pc:chgData name="MURRAY Rowan" userId="S::rmurray3@ed.ac.uk::bf89d769-07eb-448a-bf0c-a5eb813ff665" providerId="AD" clId="Web-{17FD2B49-93B9-FA22-539F-72C06F73817A}" dt="2021-05-01T10:14:34.088" v="1" actId="20577"/>
        <pc:sldMkLst>
          <pc:docMk/>
          <pc:sldMk cId="1995149685" sldId="399"/>
        </pc:sldMkLst>
        <pc:spChg chg="mod">
          <ac:chgData name="MURRAY Rowan" userId="S::rmurray3@ed.ac.uk::bf89d769-07eb-448a-bf0c-a5eb813ff665" providerId="AD" clId="Web-{17FD2B49-93B9-FA22-539F-72C06F73817A}" dt="2021-05-01T10:14:34.088" v="1" actId="20577"/>
          <ac:spMkLst>
            <pc:docMk/>
            <pc:sldMk cId="1995149685" sldId="399"/>
            <ac:spMk id="128" creationId="{00000000-0000-0000-0000-000000000000}"/>
          </ac:spMkLst>
        </pc:spChg>
      </pc:sldChg>
      <pc:sldChg chg="modSp">
        <pc:chgData name="MURRAY Rowan" userId="S::rmurray3@ed.ac.uk::bf89d769-07eb-448a-bf0c-a5eb813ff665" providerId="AD" clId="Web-{17FD2B49-93B9-FA22-539F-72C06F73817A}" dt="2021-05-01T10:47:53.220" v="28" actId="20577"/>
        <pc:sldMkLst>
          <pc:docMk/>
          <pc:sldMk cId="3598522486" sldId="407"/>
        </pc:sldMkLst>
        <pc:spChg chg="mod">
          <ac:chgData name="MURRAY Rowan" userId="S::rmurray3@ed.ac.uk::bf89d769-07eb-448a-bf0c-a5eb813ff665" providerId="AD" clId="Web-{17FD2B49-93B9-FA22-539F-72C06F73817A}" dt="2021-05-01T10:47:53.220" v="28" actId="20577"/>
          <ac:spMkLst>
            <pc:docMk/>
            <pc:sldMk cId="3598522486" sldId="407"/>
            <ac:spMk id="96" creationId="{00000000-0000-0000-0000-000000000000}"/>
          </ac:spMkLst>
        </pc:spChg>
      </pc:sldChg>
      <pc:sldChg chg="delSp modSp">
        <pc:chgData name="MURRAY Rowan" userId="S::rmurray3@ed.ac.uk::bf89d769-07eb-448a-bf0c-a5eb813ff665" providerId="AD" clId="Web-{17FD2B49-93B9-FA22-539F-72C06F73817A}" dt="2021-05-01T10:14:53.072" v="9" actId="20577"/>
        <pc:sldMkLst>
          <pc:docMk/>
          <pc:sldMk cId="1304124721" sldId="408"/>
        </pc:sldMkLst>
        <pc:spChg chg="del">
          <ac:chgData name="MURRAY Rowan" userId="S::rmurray3@ed.ac.uk::bf89d769-07eb-448a-bf0c-a5eb813ff665" providerId="AD" clId="Web-{17FD2B49-93B9-FA22-539F-72C06F73817A}" dt="2021-05-01T10:14:44.744" v="3"/>
          <ac:spMkLst>
            <pc:docMk/>
            <pc:sldMk cId="1304124721" sldId="408"/>
            <ac:spMk id="2" creationId="{00000000-0000-0000-0000-000000000000}"/>
          </ac:spMkLst>
        </pc:spChg>
        <pc:spChg chg="mod">
          <ac:chgData name="MURRAY Rowan" userId="S::rmurray3@ed.ac.uk::bf89d769-07eb-448a-bf0c-a5eb813ff665" providerId="AD" clId="Web-{17FD2B49-93B9-FA22-539F-72C06F73817A}" dt="2021-05-01T10:14:53.072" v="9" actId="20577"/>
          <ac:spMkLst>
            <pc:docMk/>
            <pc:sldMk cId="1304124721" sldId="408"/>
            <ac:spMk id="5" creationId="{7DD13F62-C43B-4905-8519-DBAF0C67708C}"/>
          </ac:spMkLst>
        </pc:spChg>
      </pc:sldChg>
      <pc:sldChg chg="modSp">
        <pc:chgData name="MURRAY Rowan" userId="S::rmurray3@ed.ac.uk::bf89d769-07eb-448a-bf0c-a5eb813ff665" providerId="AD" clId="Web-{17FD2B49-93B9-FA22-539F-72C06F73817A}" dt="2021-05-01T10:20:57.333" v="16" actId="20577"/>
        <pc:sldMkLst>
          <pc:docMk/>
          <pc:sldMk cId="2275772771" sldId="413"/>
        </pc:sldMkLst>
        <pc:spChg chg="mod">
          <ac:chgData name="MURRAY Rowan" userId="S::rmurray3@ed.ac.uk::bf89d769-07eb-448a-bf0c-a5eb813ff665" providerId="AD" clId="Web-{17FD2B49-93B9-FA22-539F-72C06F73817A}" dt="2021-05-01T10:20:57.333" v="16" actId="20577"/>
          <ac:spMkLst>
            <pc:docMk/>
            <pc:sldMk cId="2275772771" sldId="413"/>
            <ac:spMk id="2" creationId="{00000000-0000-0000-0000-000000000000}"/>
          </ac:spMkLst>
        </pc:spChg>
      </pc:sldChg>
    </pc:docChg>
  </pc:docChgLst>
  <pc:docChgLst>
    <pc:chgData name="Peter Buckley" userId="S::pbuckley@ed.ac.uk::1bffec67-8e35-4bb9-9a8f-0e8de8c5d6a4" providerId="AD" clId="Web-{FA5BC86C-3359-6AE5-D3C4-DB8F2ABBA96B}"/>
    <pc:docChg chg="modSld">
      <pc:chgData name="Peter Buckley" userId="S::pbuckley@ed.ac.uk::1bffec67-8e35-4bb9-9a8f-0e8de8c5d6a4" providerId="AD" clId="Web-{FA5BC86C-3359-6AE5-D3C4-DB8F2ABBA96B}" dt="2023-04-19T11:32:42.798" v="17" actId="20577"/>
      <pc:docMkLst>
        <pc:docMk/>
      </pc:docMkLst>
      <pc:sldChg chg="modSp">
        <pc:chgData name="Peter Buckley" userId="S::pbuckley@ed.ac.uk::1bffec67-8e35-4bb9-9a8f-0e8de8c5d6a4" providerId="AD" clId="Web-{FA5BC86C-3359-6AE5-D3C4-DB8F2ABBA96B}" dt="2023-04-19T11:29:58.481" v="5" actId="14100"/>
        <pc:sldMkLst>
          <pc:docMk/>
          <pc:sldMk cId="2459680645" sldId="409"/>
        </pc:sldMkLst>
        <pc:spChg chg="mod">
          <ac:chgData name="Peter Buckley" userId="S::pbuckley@ed.ac.uk::1bffec67-8e35-4bb9-9a8f-0e8de8c5d6a4" providerId="AD" clId="Web-{FA5BC86C-3359-6AE5-D3C4-DB8F2ABBA96B}" dt="2023-04-19T11:29:58.481" v="5" actId="14100"/>
          <ac:spMkLst>
            <pc:docMk/>
            <pc:sldMk cId="2459680645" sldId="409"/>
            <ac:spMk id="3" creationId="{3C92B0A4-CE10-4732-AB6F-0B7D0C007234}"/>
          </ac:spMkLst>
        </pc:spChg>
      </pc:sldChg>
      <pc:sldChg chg="modSp">
        <pc:chgData name="Peter Buckley" userId="S::pbuckley@ed.ac.uk::1bffec67-8e35-4bb9-9a8f-0e8de8c5d6a4" providerId="AD" clId="Web-{FA5BC86C-3359-6AE5-D3C4-DB8F2ABBA96B}" dt="2023-04-19T11:32:23.813" v="15" actId="20577"/>
        <pc:sldMkLst>
          <pc:docMk/>
          <pc:sldMk cId="456244864" sldId="412"/>
        </pc:sldMkLst>
        <pc:spChg chg="mod">
          <ac:chgData name="Peter Buckley" userId="S::pbuckley@ed.ac.uk::1bffec67-8e35-4bb9-9a8f-0e8de8c5d6a4" providerId="AD" clId="Web-{FA5BC86C-3359-6AE5-D3C4-DB8F2ABBA96B}" dt="2023-04-19T11:32:23.813" v="15" actId="20577"/>
          <ac:spMkLst>
            <pc:docMk/>
            <pc:sldMk cId="456244864" sldId="412"/>
            <ac:spMk id="2" creationId="{00000000-0000-0000-0000-000000000000}"/>
          </ac:spMkLst>
        </pc:spChg>
      </pc:sldChg>
      <pc:sldChg chg="modSp">
        <pc:chgData name="Peter Buckley" userId="S::pbuckley@ed.ac.uk::1bffec67-8e35-4bb9-9a8f-0e8de8c5d6a4" providerId="AD" clId="Web-{FA5BC86C-3359-6AE5-D3C4-DB8F2ABBA96B}" dt="2023-04-19T11:32:42.798" v="17" actId="20577"/>
        <pc:sldMkLst>
          <pc:docMk/>
          <pc:sldMk cId="682456712" sldId="414"/>
        </pc:sldMkLst>
        <pc:spChg chg="mod">
          <ac:chgData name="Peter Buckley" userId="S::pbuckley@ed.ac.uk::1bffec67-8e35-4bb9-9a8f-0e8de8c5d6a4" providerId="AD" clId="Web-{FA5BC86C-3359-6AE5-D3C4-DB8F2ABBA96B}" dt="2023-04-19T11:32:42.798" v="17" actId="20577"/>
          <ac:spMkLst>
            <pc:docMk/>
            <pc:sldMk cId="682456712" sldId="414"/>
            <ac:spMk id="2" creationId="{00000000-0000-0000-0000-000000000000}"/>
          </ac:spMkLst>
        </pc:spChg>
      </pc:sldChg>
      <pc:sldChg chg="modSp">
        <pc:chgData name="Peter Buckley" userId="S::pbuckley@ed.ac.uk::1bffec67-8e35-4bb9-9a8f-0e8de8c5d6a4" providerId="AD" clId="Web-{FA5BC86C-3359-6AE5-D3C4-DB8F2ABBA96B}" dt="2023-04-19T11:31:59.547" v="6" actId="14100"/>
        <pc:sldMkLst>
          <pc:docMk/>
          <pc:sldMk cId="703930161" sldId="419"/>
        </pc:sldMkLst>
        <pc:spChg chg="mod">
          <ac:chgData name="Peter Buckley" userId="S::pbuckley@ed.ac.uk::1bffec67-8e35-4bb9-9a8f-0e8de8c5d6a4" providerId="AD" clId="Web-{FA5BC86C-3359-6AE5-D3C4-DB8F2ABBA96B}" dt="2023-04-19T11:31:59.547" v="6" actId="14100"/>
          <ac:spMkLst>
            <pc:docMk/>
            <pc:sldMk cId="703930161" sldId="419"/>
            <ac:spMk id="5" creationId="{7DD13F62-C43B-4905-8519-DBAF0C67708C}"/>
          </ac:spMkLst>
        </pc:spChg>
      </pc:sldChg>
    </pc:docChg>
  </pc:docChgLst>
  <pc:docChgLst>
    <pc:chgData name="MURRAY Rowan" userId="S::rmurray3@ed.ac.uk::bf89d769-07eb-448a-bf0c-a5eb813ff665" providerId="AD" clId="Web-{D18C04D4-C000-26B6-58DC-5A3FC5416A16}"/>
    <pc:docChg chg="modSld">
      <pc:chgData name="MURRAY Rowan" userId="S::rmurray3@ed.ac.uk::bf89d769-07eb-448a-bf0c-a5eb813ff665" providerId="AD" clId="Web-{D18C04D4-C000-26B6-58DC-5A3FC5416A16}" dt="2021-05-06T12:17:36.758" v="17" actId="20577"/>
      <pc:docMkLst>
        <pc:docMk/>
      </pc:docMkLst>
      <pc:sldChg chg="addSp delSp modSp">
        <pc:chgData name="MURRAY Rowan" userId="S::rmurray3@ed.ac.uk::bf89d769-07eb-448a-bf0c-a5eb813ff665" providerId="AD" clId="Web-{D18C04D4-C000-26B6-58DC-5A3FC5416A16}" dt="2021-05-06T11:51:11.699" v="15" actId="1076"/>
        <pc:sldMkLst>
          <pc:docMk/>
          <pc:sldMk cId="1179744518" sldId="391"/>
        </pc:sldMkLst>
        <pc:picChg chg="add mod">
          <ac:chgData name="MURRAY Rowan" userId="S::rmurray3@ed.ac.uk::bf89d769-07eb-448a-bf0c-a5eb813ff665" providerId="AD" clId="Web-{D18C04D4-C000-26B6-58DC-5A3FC5416A16}" dt="2021-05-06T11:51:11.699" v="15" actId="1076"/>
          <ac:picMkLst>
            <pc:docMk/>
            <pc:sldMk cId="1179744518" sldId="391"/>
            <ac:picMk id="2" creationId="{7D3FE49F-9464-4E9B-8460-DA51F167EC4C}"/>
          </ac:picMkLst>
        </pc:picChg>
        <pc:picChg chg="del">
          <ac:chgData name="MURRAY Rowan" userId="S::rmurray3@ed.ac.uk::bf89d769-07eb-448a-bf0c-a5eb813ff665" providerId="AD" clId="Web-{D18C04D4-C000-26B6-58DC-5A3FC5416A16}" dt="2021-05-06T11:50:45.886" v="0"/>
          <ac:picMkLst>
            <pc:docMk/>
            <pc:sldMk cId="1179744518" sldId="391"/>
            <ac:picMk id="6" creationId="{5C41D50D-ED1F-4057-A2B0-C0A0BB558550}"/>
          </ac:picMkLst>
        </pc:picChg>
        <pc:cxnChg chg="del">
          <ac:chgData name="MURRAY Rowan" userId="S::rmurray3@ed.ac.uk::bf89d769-07eb-448a-bf0c-a5eb813ff665" providerId="AD" clId="Web-{D18C04D4-C000-26B6-58DC-5A3FC5416A16}" dt="2021-05-06T11:50:49.698" v="1"/>
          <ac:cxnSpMkLst>
            <pc:docMk/>
            <pc:sldMk cId="1179744518" sldId="391"/>
            <ac:cxnSpMk id="8" creationId="{1B6B5AAB-5A0C-4D9D-8676-1F3711D4073D}"/>
          </ac:cxnSpMkLst>
        </pc:cxnChg>
        <pc:cxnChg chg="del">
          <ac:chgData name="MURRAY Rowan" userId="S::rmurray3@ed.ac.uk::bf89d769-07eb-448a-bf0c-a5eb813ff665" providerId="AD" clId="Web-{D18C04D4-C000-26B6-58DC-5A3FC5416A16}" dt="2021-05-06T11:50:50.776" v="2"/>
          <ac:cxnSpMkLst>
            <pc:docMk/>
            <pc:sldMk cId="1179744518" sldId="391"/>
            <ac:cxnSpMk id="16" creationId="{715C1FC7-D431-41E3-B60B-802884806F07}"/>
          </ac:cxnSpMkLst>
        </pc:cxnChg>
        <pc:cxnChg chg="del">
          <ac:chgData name="MURRAY Rowan" userId="S::rmurray3@ed.ac.uk::bf89d769-07eb-448a-bf0c-a5eb813ff665" providerId="AD" clId="Web-{D18C04D4-C000-26B6-58DC-5A3FC5416A16}" dt="2021-05-06T11:50:53.823" v="5"/>
          <ac:cxnSpMkLst>
            <pc:docMk/>
            <pc:sldMk cId="1179744518" sldId="391"/>
            <ac:cxnSpMk id="17" creationId="{0C575253-3B31-4D20-BE63-0A0F39836DE0}"/>
          </ac:cxnSpMkLst>
        </pc:cxnChg>
        <pc:cxnChg chg="del">
          <ac:chgData name="MURRAY Rowan" userId="S::rmurray3@ed.ac.uk::bf89d769-07eb-448a-bf0c-a5eb813ff665" providerId="AD" clId="Web-{D18C04D4-C000-26B6-58DC-5A3FC5416A16}" dt="2021-05-06T11:50:52.026" v="3"/>
          <ac:cxnSpMkLst>
            <pc:docMk/>
            <pc:sldMk cId="1179744518" sldId="391"/>
            <ac:cxnSpMk id="18" creationId="{67FD910D-F24D-4611-8E18-155BABE8D37F}"/>
          </ac:cxnSpMkLst>
        </pc:cxnChg>
        <pc:cxnChg chg="del">
          <ac:chgData name="MURRAY Rowan" userId="S::rmurray3@ed.ac.uk::bf89d769-07eb-448a-bf0c-a5eb813ff665" providerId="AD" clId="Web-{D18C04D4-C000-26B6-58DC-5A3FC5416A16}" dt="2021-05-06T11:50:52.948" v="4"/>
          <ac:cxnSpMkLst>
            <pc:docMk/>
            <pc:sldMk cId="1179744518" sldId="391"/>
            <ac:cxnSpMk id="19" creationId="{DB912836-5DA9-427A-B462-5C2B3077CEB6}"/>
          </ac:cxnSpMkLst>
        </pc:cxnChg>
        <pc:cxnChg chg="del">
          <ac:chgData name="MURRAY Rowan" userId="S::rmurray3@ed.ac.uk::bf89d769-07eb-448a-bf0c-a5eb813ff665" providerId="AD" clId="Web-{D18C04D4-C000-26B6-58DC-5A3FC5416A16}" dt="2021-05-06T11:50:55.370" v="7"/>
          <ac:cxnSpMkLst>
            <pc:docMk/>
            <pc:sldMk cId="1179744518" sldId="391"/>
            <ac:cxnSpMk id="20" creationId="{4AA63041-53B6-4040-865E-5FB638184206}"/>
          </ac:cxnSpMkLst>
        </pc:cxnChg>
        <pc:cxnChg chg="del">
          <ac:chgData name="MURRAY Rowan" userId="S::rmurray3@ed.ac.uk::bf89d769-07eb-448a-bf0c-a5eb813ff665" providerId="AD" clId="Web-{D18C04D4-C000-26B6-58DC-5A3FC5416A16}" dt="2021-05-06T11:50:54.417" v="6"/>
          <ac:cxnSpMkLst>
            <pc:docMk/>
            <pc:sldMk cId="1179744518" sldId="391"/>
            <ac:cxnSpMk id="21" creationId="{76BED8DC-A736-458D-BC6D-E23A30E27EBE}"/>
          </ac:cxnSpMkLst>
        </pc:cxnChg>
        <pc:cxnChg chg="del">
          <ac:chgData name="MURRAY Rowan" userId="S::rmurray3@ed.ac.uk::bf89d769-07eb-448a-bf0c-a5eb813ff665" providerId="AD" clId="Web-{D18C04D4-C000-26B6-58DC-5A3FC5416A16}" dt="2021-05-06T11:50:56.167" v="8"/>
          <ac:cxnSpMkLst>
            <pc:docMk/>
            <pc:sldMk cId="1179744518" sldId="391"/>
            <ac:cxnSpMk id="22" creationId="{BE9D76F5-27D8-4217-8A88-235E7FC277B9}"/>
          </ac:cxnSpMkLst>
        </pc:cxnChg>
        <pc:cxnChg chg="del">
          <ac:chgData name="MURRAY Rowan" userId="S::rmurray3@ed.ac.uk::bf89d769-07eb-448a-bf0c-a5eb813ff665" providerId="AD" clId="Web-{D18C04D4-C000-26B6-58DC-5A3FC5416A16}" dt="2021-05-06T11:50:57.089" v="9"/>
          <ac:cxnSpMkLst>
            <pc:docMk/>
            <pc:sldMk cId="1179744518" sldId="391"/>
            <ac:cxnSpMk id="23" creationId="{3CFC0F07-4E77-40EF-A038-8BCC4945883D}"/>
          </ac:cxnSpMkLst>
        </pc:cxnChg>
      </pc:sldChg>
      <pc:sldChg chg="modSp">
        <pc:chgData name="MURRAY Rowan" userId="S::rmurray3@ed.ac.uk::bf89d769-07eb-448a-bf0c-a5eb813ff665" providerId="AD" clId="Web-{D18C04D4-C000-26B6-58DC-5A3FC5416A16}" dt="2021-05-06T12:17:36.758" v="17" actId="20577"/>
        <pc:sldMkLst>
          <pc:docMk/>
          <pc:sldMk cId="2275772771" sldId="413"/>
        </pc:sldMkLst>
        <pc:spChg chg="mod">
          <ac:chgData name="MURRAY Rowan" userId="S::rmurray3@ed.ac.uk::bf89d769-07eb-448a-bf0c-a5eb813ff665" providerId="AD" clId="Web-{D18C04D4-C000-26B6-58DC-5A3FC5416A16}" dt="2021-05-06T12:17:36.758" v="17" actId="20577"/>
          <ac:spMkLst>
            <pc:docMk/>
            <pc:sldMk cId="2275772771" sldId="413"/>
            <ac:spMk id="2" creationId="{00000000-0000-0000-0000-000000000000}"/>
          </ac:spMkLst>
        </pc:spChg>
      </pc:sldChg>
    </pc:docChg>
  </pc:docChgLst>
  <pc:docChgLst>
    <pc:chgData name="Rowan Murray" userId="S::rmurray3@ed.ac.uk::bf89d769-07eb-448a-bf0c-a5eb813ff665" providerId="AD" clId="Web-{79611116-1BEB-75AD-F717-BC683D522AB3}"/>
    <pc:docChg chg="modSld">
      <pc:chgData name="Rowan Murray" userId="S::rmurray3@ed.ac.uk::bf89d769-07eb-448a-bf0c-a5eb813ff665" providerId="AD" clId="Web-{79611116-1BEB-75AD-F717-BC683D522AB3}" dt="2022-11-16T11:18:21.840" v="8"/>
      <pc:docMkLst>
        <pc:docMk/>
      </pc:docMkLst>
      <pc:sldChg chg="modSp">
        <pc:chgData name="Rowan Murray" userId="S::rmurray3@ed.ac.uk::bf89d769-07eb-448a-bf0c-a5eb813ff665" providerId="AD" clId="Web-{79611116-1BEB-75AD-F717-BC683D522AB3}" dt="2022-11-16T11:18:21.840" v="8"/>
        <pc:sldMkLst>
          <pc:docMk/>
          <pc:sldMk cId="1995149685" sldId="399"/>
        </pc:sldMkLst>
        <pc:picChg chg="mod">
          <ac:chgData name="Rowan Murray" userId="S::rmurray3@ed.ac.uk::bf89d769-07eb-448a-bf0c-a5eb813ff665" providerId="AD" clId="Web-{79611116-1BEB-75AD-F717-BC683D522AB3}" dt="2022-11-16T11:18:21.840" v="8"/>
          <ac:picMkLst>
            <pc:docMk/>
            <pc:sldMk cId="1995149685" sldId="399"/>
            <ac:picMk id="2" creationId="{94747B83-7D30-4F16-8416-019F18AE2886}"/>
          </ac:picMkLst>
        </pc:picChg>
      </pc:sldChg>
      <pc:sldChg chg="modSp">
        <pc:chgData name="Rowan Murray" userId="S::rmurray3@ed.ac.uk::bf89d769-07eb-448a-bf0c-a5eb813ff665" providerId="AD" clId="Web-{79611116-1BEB-75AD-F717-BC683D522AB3}" dt="2022-11-16T11:17:40.808" v="6"/>
        <pc:sldMkLst>
          <pc:docMk/>
          <pc:sldMk cId="2727672577" sldId="403"/>
        </pc:sldMkLst>
        <pc:picChg chg="mod">
          <ac:chgData name="Rowan Murray" userId="S::rmurray3@ed.ac.uk::bf89d769-07eb-448a-bf0c-a5eb813ff665" providerId="AD" clId="Web-{79611116-1BEB-75AD-F717-BC683D522AB3}" dt="2022-11-16T11:17:40.808" v="6"/>
          <ac:picMkLst>
            <pc:docMk/>
            <pc:sldMk cId="2727672577" sldId="403"/>
            <ac:picMk id="3" creationId="{F6AADC6E-11E5-44C8-8449-C9F5DB69A24C}"/>
          </ac:picMkLst>
        </pc:picChg>
      </pc:sldChg>
      <pc:sldChg chg="modSp">
        <pc:chgData name="Rowan Murray" userId="S::rmurray3@ed.ac.uk::bf89d769-07eb-448a-bf0c-a5eb813ff665" providerId="AD" clId="Web-{79611116-1BEB-75AD-F717-BC683D522AB3}" dt="2022-11-16T11:16:22.182" v="2"/>
        <pc:sldMkLst>
          <pc:docMk/>
          <pc:sldMk cId="2089928994" sldId="405"/>
        </pc:sldMkLst>
        <pc:picChg chg="mod">
          <ac:chgData name="Rowan Murray" userId="S::rmurray3@ed.ac.uk::bf89d769-07eb-448a-bf0c-a5eb813ff665" providerId="AD" clId="Web-{79611116-1BEB-75AD-F717-BC683D522AB3}" dt="2022-11-16T11:16:22.182" v="2"/>
          <ac:picMkLst>
            <pc:docMk/>
            <pc:sldMk cId="2089928994" sldId="405"/>
            <ac:picMk id="4" creationId="{726C74D3-3C97-41EF-B102-9F7AD8065A89}"/>
          </ac:picMkLst>
        </pc:picChg>
      </pc:sldChg>
    </pc:docChg>
  </pc:docChgLst>
  <pc:docChgLst>
    <pc:chgData name="Peter Buckley" userId="S::pbuckley@ed.ac.uk::1bffec67-8e35-4bb9-9a8f-0e8de8c5d6a4" providerId="AD" clId="Web-{66D531FE-30AE-31F1-7798-A04FC570A946}"/>
    <pc:docChg chg="modSld">
      <pc:chgData name="Peter Buckley" userId="S::pbuckley@ed.ac.uk::1bffec67-8e35-4bb9-9a8f-0e8de8c5d6a4" providerId="AD" clId="Web-{66D531FE-30AE-31F1-7798-A04FC570A946}" dt="2023-03-31T15:54:54.277" v="24" actId="20577"/>
      <pc:docMkLst>
        <pc:docMk/>
      </pc:docMkLst>
      <pc:sldChg chg="modSp">
        <pc:chgData name="Peter Buckley" userId="S::pbuckley@ed.ac.uk::1bffec67-8e35-4bb9-9a8f-0e8de8c5d6a4" providerId="AD" clId="Web-{66D531FE-30AE-31F1-7798-A04FC570A946}" dt="2023-03-31T15:54:31.370" v="22" actId="20577"/>
        <pc:sldMkLst>
          <pc:docMk/>
          <pc:sldMk cId="456244864" sldId="412"/>
        </pc:sldMkLst>
        <pc:spChg chg="mod">
          <ac:chgData name="Peter Buckley" userId="S::pbuckley@ed.ac.uk::1bffec67-8e35-4bb9-9a8f-0e8de8c5d6a4" providerId="AD" clId="Web-{66D531FE-30AE-31F1-7798-A04FC570A946}" dt="2023-03-31T15:54:31.370" v="22" actId="20577"/>
          <ac:spMkLst>
            <pc:docMk/>
            <pc:sldMk cId="456244864" sldId="412"/>
            <ac:spMk id="96" creationId="{00000000-0000-0000-0000-000000000000}"/>
          </ac:spMkLst>
        </pc:spChg>
      </pc:sldChg>
      <pc:sldChg chg="modSp">
        <pc:chgData name="Peter Buckley" userId="S::pbuckley@ed.ac.uk::1bffec67-8e35-4bb9-9a8f-0e8de8c5d6a4" providerId="AD" clId="Web-{66D531FE-30AE-31F1-7798-A04FC570A946}" dt="2023-03-31T15:54:54.277" v="24" actId="20577"/>
        <pc:sldMkLst>
          <pc:docMk/>
          <pc:sldMk cId="207516602" sldId="418"/>
        </pc:sldMkLst>
        <pc:spChg chg="mod">
          <ac:chgData name="Peter Buckley" userId="S::pbuckley@ed.ac.uk::1bffec67-8e35-4bb9-9a8f-0e8de8c5d6a4" providerId="AD" clId="Web-{66D531FE-30AE-31F1-7798-A04FC570A946}" dt="2023-03-31T15:54:54.277" v="24" actId="20577"/>
          <ac:spMkLst>
            <pc:docMk/>
            <pc:sldMk cId="207516602" sldId="418"/>
            <ac:spMk id="2" creationId="{00000000-0000-0000-0000-000000000000}"/>
          </ac:spMkLst>
        </pc:spChg>
      </pc:sldChg>
      <pc:sldChg chg="modSp">
        <pc:chgData name="Peter Buckley" userId="S::pbuckley@ed.ac.uk::1bffec67-8e35-4bb9-9a8f-0e8de8c5d6a4" providerId="AD" clId="Web-{66D531FE-30AE-31F1-7798-A04FC570A946}" dt="2023-03-31T15:54:10.932" v="9" actId="20577"/>
        <pc:sldMkLst>
          <pc:docMk/>
          <pc:sldMk cId="1308843543" sldId="420"/>
        </pc:sldMkLst>
        <pc:spChg chg="mod">
          <ac:chgData name="Peter Buckley" userId="S::pbuckley@ed.ac.uk::1bffec67-8e35-4bb9-9a8f-0e8de8c5d6a4" providerId="AD" clId="Web-{66D531FE-30AE-31F1-7798-A04FC570A946}" dt="2023-03-31T15:54:10.932" v="9" actId="20577"/>
          <ac:spMkLst>
            <pc:docMk/>
            <pc:sldMk cId="1308843543" sldId="420"/>
            <ac:spMk id="128" creationId="{00000000-0000-0000-0000-000000000000}"/>
          </ac:spMkLst>
        </pc:spChg>
      </pc:sldChg>
    </pc:docChg>
  </pc:docChgLst>
  <pc:docChgLst>
    <pc:chgData name="MURRAY Rowan" userId="S::rmurray3@ed.ac.uk::bf89d769-07eb-448a-bf0c-a5eb813ff665" providerId="AD" clId="Web-{4D8B3C26-1B08-05A3-1E9E-1CF6AF6ADAFA}"/>
    <pc:docChg chg="modSld">
      <pc:chgData name="MURRAY Rowan" userId="S::rmurray3@ed.ac.uk::bf89d769-07eb-448a-bf0c-a5eb813ff665" providerId="AD" clId="Web-{4D8B3C26-1B08-05A3-1E9E-1CF6AF6ADAFA}" dt="2021-05-06T12:22:48.192" v="7" actId="20577"/>
      <pc:docMkLst>
        <pc:docMk/>
      </pc:docMkLst>
      <pc:sldChg chg="modSp">
        <pc:chgData name="MURRAY Rowan" userId="S::rmurray3@ed.ac.uk::bf89d769-07eb-448a-bf0c-a5eb813ff665" providerId="AD" clId="Web-{4D8B3C26-1B08-05A3-1E9E-1CF6AF6ADAFA}" dt="2021-05-06T12:22:48.192" v="7" actId="20577"/>
        <pc:sldMkLst>
          <pc:docMk/>
          <pc:sldMk cId="200206133" sldId="401"/>
        </pc:sldMkLst>
        <pc:spChg chg="mod">
          <ac:chgData name="MURRAY Rowan" userId="S::rmurray3@ed.ac.uk::bf89d769-07eb-448a-bf0c-a5eb813ff665" providerId="AD" clId="Web-{4D8B3C26-1B08-05A3-1E9E-1CF6AF6ADAFA}" dt="2021-05-06T12:22:48.192" v="7" actId="20577"/>
          <ac:spMkLst>
            <pc:docMk/>
            <pc:sldMk cId="200206133" sldId="401"/>
            <ac:spMk id="6" creationId="{62B99E9E-5561-464C-899D-FA7EE30B570B}"/>
          </ac:spMkLst>
        </pc:spChg>
      </pc:sldChg>
      <pc:sldChg chg="modSp">
        <pc:chgData name="MURRAY Rowan" userId="S::rmurray3@ed.ac.uk::bf89d769-07eb-448a-bf0c-a5eb813ff665" providerId="AD" clId="Web-{4D8B3C26-1B08-05A3-1E9E-1CF6AF6ADAFA}" dt="2021-05-06T12:21:44.063" v="5" actId="20577"/>
        <pc:sldMkLst>
          <pc:docMk/>
          <pc:sldMk cId="456244864" sldId="412"/>
        </pc:sldMkLst>
        <pc:spChg chg="mod">
          <ac:chgData name="MURRAY Rowan" userId="S::rmurray3@ed.ac.uk::bf89d769-07eb-448a-bf0c-a5eb813ff665" providerId="AD" clId="Web-{4D8B3C26-1B08-05A3-1E9E-1CF6AF6ADAFA}" dt="2021-05-06T12:21:44.063" v="5" actId="20577"/>
          <ac:spMkLst>
            <pc:docMk/>
            <pc:sldMk cId="456244864" sldId="412"/>
            <ac:spMk id="2" creationId="{00000000-0000-0000-0000-000000000000}"/>
          </ac:spMkLst>
        </pc:spChg>
      </pc:sldChg>
    </pc:docChg>
  </pc:docChgLst>
  <pc:docChgLst>
    <pc:chgData name="MURRAY Rowan" userId="S::rmurray3@ed.ac.uk::bf89d769-07eb-448a-bf0c-a5eb813ff665" providerId="AD" clId="Web-{095E04AF-7826-0231-B2A0-7D0F88183A94}"/>
    <pc:docChg chg="addSld delSld modSld">
      <pc:chgData name="MURRAY Rowan" userId="S::rmurray3@ed.ac.uk::bf89d769-07eb-448a-bf0c-a5eb813ff665" providerId="AD" clId="Web-{095E04AF-7826-0231-B2A0-7D0F88183A94}" dt="2021-05-06T09:30:33.277" v="478"/>
      <pc:docMkLst>
        <pc:docMk/>
      </pc:docMkLst>
      <pc:sldChg chg="modSp">
        <pc:chgData name="MURRAY Rowan" userId="S::rmurray3@ed.ac.uk::bf89d769-07eb-448a-bf0c-a5eb813ff665" providerId="AD" clId="Web-{095E04AF-7826-0231-B2A0-7D0F88183A94}" dt="2021-05-06T08:43:26.975" v="0" actId="20577"/>
        <pc:sldMkLst>
          <pc:docMk/>
          <pc:sldMk cId="1179744518" sldId="391"/>
        </pc:sldMkLst>
        <pc:spChg chg="mod">
          <ac:chgData name="MURRAY Rowan" userId="S::rmurray3@ed.ac.uk::bf89d769-07eb-448a-bf0c-a5eb813ff665" providerId="AD" clId="Web-{095E04AF-7826-0231-B2A0-7D0F88183A94}" dt="2021-05-06T08:43:26.975" v="0" actId="20577"/>
          <ac:spMkLst>
            <pc:docMk/>
            <pc:sldMk cId="1179744518" sldId="391"/>
            <ac:spMk id="9" creationId="{F6A2B9A6-ECFF-4767-8EEF-F2FE7DA590BF}"/>
          </ac:spMkLst>
        </pc:spChg>
      </pc:sldChg>
      <pc:sldChg chg="addSp modSp mod modClrScheme chgLayout">
        <pc:chgData name="MURRAY Rowan" userId="S::rmurray3@ed.ac.uk::bf89d769-07eb-448a-bf0c-a5eb813ff665" providerId="AD" clId="Web-{095E04AF-7826-0231-B2A0-7D0F88183A94}" dt="2021-05-06T09:15:33.209" v="364" actId="20577"/>
        <pc:sldMkLst>
          <pc:docMk/>
          <pc:sldMk cId="200206133" sldId="401"/>
        </pc:sldMkLst>
        <pc:spChg chg="mod ord">
          <ac:chgData name="MURRAY Rowan" userId="S::rmurray3@ed.ac.uk::bf89d769-07eb-448a-bf0c-a5eb813ff665" providerId="AD" clId="Web-{095E04AF-7826-0231-B2A0-7D0F88183A94}" dt="2021-05-06T09:06:13.227" v="66"/>
          <ac:spMkLst>
            <pc:docMk/>
            <pc:sldMk cId="200206133" sldId="401"/>
            <ac:spMk id="2" creationId="{7D7D159A-6075-5741-9207-935354DC6C27}"/>
          </ac:spMkLst>
        </pc:spChg>
        <pc:spChg chg="mod ord">
          <ac:chgData name="MURRAY Rowan" userId="S::rmurray3@ed.ac.uk::bf89d769-07eb-448a-bf0c-a5eb813ff665" providerId="AD" clId="Web-{095E04AF-7826-0231-B2A0-7D0F88183A94}" dt="2021-05-06T09:06:13.227" v="66"/>
          <ac:spMkLst>
            <pc:docMk/>
            <pc:sldMk cId="200206133" sldId="401"/>
            <ac:spMk id="3" creationId="{5A93D030-6CDB-D646-A5F0-E646C5DCCDDA}"/>
          </ac:spMkLst>
        </pc:spChg>
        <pc:spChg chg="add mod ord">
          <ac:chgData name="MURRAY Rowan" userId="S::rmurray3@ed.ac.uk::bf89d769-07eb-448a-bf0c-a5eb813ff665" providerId="AD" clId="Web-{095E04AF-7826-0231-B2A0-7D0F88183A94}" dt="2021-05-06T09:15:33.209" v="364" actId="20577"/>
          <ac:spMkLst>
            <pc:docMk/>
            <pc:sldMk cId="200206133" sldId="401"/>
            <ac:spMk id="6" creationId="{62B99E9E-5561-464C-899D-FA7EE30B570B}"/>
          </ac:spMkLst>
        </pc:spChg>
      </pc:sldChg>
      <pc:sldChg chg="modSp">
        <pc:chgData name="MURRAY Rowan" userId="S::rmurray3@ed.ac.uk::bf89d769-07eb-448a-bf0c-a5eb813ff665" providerId="AD" clId="Web-{095E04AF-7826-0231-B2A0-7D0F88183A94}" dt="2021-05-06T08:43:58.227" v="21" actId="20577"/>
        <pc:sldMkLst>
          <pc:docMk/>
          <pc:sldMk cId="3598522486" sldId="407"/>
        </pc:sldMkLst>
        <pc:spChg chg="mod">
          <ac:chgData name="MURRAY Rowan" userId="S::rmurray3@ed.ac.uk::bf89d769-07eb-448a-bf0c-a5eb813ff665" providerId="AD" clId="Web-{095E04AF-7826-0231-B2A0-7D0F88183A94}" dt="2021-05-06T08:43:58.227" v="21" actId="20577"/>
          <ac:spMkLst>
            <pc:docMk/>
            <pc:sldMk cId="3598522486" sldId="407"/>
            <ac:spMk id="2" creationId="{00000000-0000-0000-0000-000000000000}"/>
          </ac:spMkLst>
        </pc:spChg>
      </pc:sldChg>
      <pc:sldChg chg="del">
        <pc:chgData name="MURRAY Rowan" userId="S::rmurray3@ed.ac.uk::bf89d769-07eb-448a-bf0c-a5eb813ff665" providerId="AD" clId="Web-{095E04AF-7826-0231-B2A0-7D0F88183A94}" dt="2021-05-06T08:44:40.604" v="37"/>
        <pc:sldMkLst>
          <pc:docMk/>
          <pc:sldMk cId="3321978489" sldId="410"/>
        </pc:sldMkLst>
      </pc:sldChg>
      <pc:sldChg chg="delSp modSp del">
        <pc:chgData name="MURRAY Rowan" userId="S::rmurray3@ed.ac.uk::bf89d769-07eb-448a-bf0c-a5eb813ff665" providerId="AD" clId="Web-{095E04AF-7826-0231-B2A0-7D0F88183A94}" dt="2021-05-06T09:03:40.318" v="38"/>
        <pc:sldMkLst>
          <pc:docMk/>
          <pc:sldMk cId="3834817773" sldId="411"/>
        </pc:sldMkLst>
        <pc:spChg chg="del">
          <ac:chgData name="MURRAY Rowan" userId="S::rmurray3@ed.ac.uk::bf89d769-07eb-448a-bf0c-a5eb813ff665" providerId="AD" clId="Web-{095E04AF-7826-0231-B2A0-7D0F88183A94}" dt="2021-05-06T08:44:02.883" v="22"/>
          <ac:spMkLst>
            <pc:docMk/>
            <pc:sldMk cId="3834817773" sldId="411"/>
            <ac:spMk id="2" creationId="{00000000-0000-0000-0000-000000000000}"/>
          </ac:spMkLst>
        </pc:spChg>
        <pc:spChg chg="mod">
          <ac:chgData name="MURRAY Rowan" userId="S::rmurray3@ed.ac.uk::bf89d769-07eb-448a-bf0c-a5eb813ff665" providerId="AD" clId="Web-{095E04AF-7826-0231-B2A0-7D0F88183A94}" dt="2021-05-06T08:44:16.712" v="26" actId="20577"/>
          <ac:spMkLst>
            <pc:docMk/>
            <pc:sldMk cId="3834817773" sldId="411"/>
            <ac:spMk id="3" creationId="{FFD4DA21-C44A-4FA7-87E3-0D9230D7C05C}"/>
          </ac:spMkLst>
        </pc:spChg>
        <pc:spChg chg="mod">
          <ac:chgData name="MURRAY Rowan" userId="S::rmurray3@ed.ac.uk::bf89d769-07eb-448a-bf0c-a5eb813ff665" providerId="AD" clId="Web-{095E04AF-7826-0231-B2A0-7D0F88183A94}" dt="2021-05-06T08:44:33.197" v="36" actId="20577"/>
          <ac:spMkLst>
            <pc:docMk/>
            <pc:sldMk cId="3834817773" sldId="411"/>
            <ac:spMk id="96" creationId="{00000000-0000-0000-0000-000000000000}"/>
          </ac:spMkLst>
        </pc:spChg>
      </pc:sldChg>
      <pc:sldChg chg="modSp">
        <pc:chgData name="MURRAY Rowan" userId="S::rmurray3@ed.ac.uk::bf89d769-07eb-448a-bf0c-a5eb813ff665" providerId="AD" clId="Web-{095E04AF-7826-0231-B2A0-7D0F88183A94}" dt="2021-05-06T09:04:14.334" v="43" actId="20577"/>
        <pc:sldMkLst>
          <pc:docMk/>
          <pc:sldMk cId="2275772771" sldId="413"/>
        </pc:sldMkLst>
        <pc:spChg chg="mod">
          <ac:chgData name="MURRAY Rowan" userId="S::rmurray3@ed.ac.uk::bf89d769-07eb-448a-bf0c-a5eb813ff665" providerId="AD" clId="Web-{095E04AF-7826-0231-B2A0-7D0F88183A94}" dt="2021-05-06T09:04:14.334" v="43" actId="20577"/>
          <ac:spMkLst>
            <pc:docMk/>
            <pc:sldMk cId="2275772771" sldId="413"/>
            <ac:spMk id="2" creationId="{00000000-0000-0000-0000-000000000000}"/>
          </ac:spMkLst>
        </pc:spChg>
      </pc:sldChg>
      <pc:sldChg chg="modSp">
        <pc:chgData name="MURRAY Rowan" userId="S::rmurray3@ed.ac.uk::bf89d769-07eb-448a-bf0c-a5eb813ff665" providerId="AD" clId="Web-{095E04AF-7826-0231-B2A0-7D0F88183A94}" dt="2021-05-06T09:04:31.038" v="44" actId="20577"/>
        <pc:sldMkLst>
          <pc:docMk/>
          <pc:sldMk cId="682456712" sldId="414"/>
        </pc:sldMkLst>
        <pc:spChg chg="mod">
          <ac:chgData name="MURRAY Rowan" userId="S::rmurray3@ed.ac.uk::bf89d769-07eb-448a-bf0c-a5eb813ff665" providerId="AD" clId="Web-{095E04AF-7826-0231-B2A0-7D0F88183A94}" dt="2021-05-06T09:04:31.038" v="44" actId="20577"/>
          <ac:spMkLst>
            <pc:docMk/>
            <pc:sldMk cId="682456712" sldId="414"/>
            <ac:spMk id="2" creationId="{00000000-0000-0000-0000-000000000000}"/>
          </ac:spMkLst>
        </pc:spChg>
      </pc:sldChg>
      <pc:sldChg chg="modSp">
        <pc:chgData name="MURRAY Rowan" userId="S::rmurray3@ed.ac.uk::bf89d769-07eb-448a-bf0c-a5eb813ff665" providerId="AD" clId="Web-{095E04AF-7826-0231-B2A0-7D0F88183A94}" dt="2021-05-06T09:05:03.898" v="61" actId="20577"/>
        <pc:sldMkLst>
          <pc:docMk/>
          <pc:sldMk cId="2127643785" sldId="415"/>
        </pc:sldMkLst>
        <pc:spChg chg="mod">
          <ac:chgData name="MURRAY Rowan" userId="S::rmurray3@ed.ac.uk::bf89d769-07eb-448a-bf0c-a5eb813ff665" providerId="AD" clId="Web-{095E04AF-7826-0231-B2A0-7D0F88183A94}" dt="2021-05-06T09:05:03.898" v="61" actId="20577"/>
          <ac:spMkLst>
            <pc:docMk/>
            <pc:sldMk cId="2127643785" sldId="415"/>
            <ac:spMk id="96" creationId="{00000000-0000-0000-0000-000000000000}"/>
          </ac:spMkLst>
        </pc:spChg>
      </pc:sldChg>
      <pc:sldChg chg="add">
        <pc:chgData name="MURRAY Rowan" userId="S::rmurray3@ed.ac.uk::bf89d769-07eb-448a-bf0c-a5eb813ff665" providerId="AD" clId="Web-{095E04AF-7826-0231-B2A0-7D0F88183A94}" dt="2021-05-06T09:24:48.503" v="365"/>
        <pc:sldMkLst>
          <pc:docMk/>
          <pc:sldMk cId="2209096257" sldId="416"/>
        </pc:sldMkLst>
      </pc:sldChg>
      <pc:sldChg chg="modSp add">
        <pc:chgData name="MURRAY Rowan" userId="S::rmurray3@ed.ac.uk::bf89d769-07eb-448a-bf0c-a5eb813ff665" providerId="AD" clId="Web-{095E04AF-7826-0231-B2A0-7D0F88183A94}" dt="2021-05-06T09:30:33.277" v="478"/>
        <pc:sldMkLst>
          <pc:docMk/>
          <pc:sldMk cId="3609233004" sldId="417"/>
        </pc:sldMkLst>
        <pc:graphicFrameChg chg="mod modGraphic">
          <ac:chgData name="MURRAY Rowan" userId="S::rmurray3@ed.ac.uk::bf89d769-07eb-448a-bf0c-a5eb813ff665" providerId="AD" clId="Web-{095E04AF-7826-0231-B2A0-7D0F88183A94}" dt="2021-05-06T09:30:33.277" v="478"/>
          <ac:graphicFrameMkLst>
            <pc:docMk/>
            <pc:sldMk cId="3609233004" sldId="417"/>
            <ac:graphicFrameMk id="4" creationId="{FC4A36DA-5C02-4844-81A2-5F3BA9BDCF48}"/>
          </ac:graphicFrameMkLst>
        </pc:graphicFrameChg>
      </pc:sldChg>
    </pc:docChg>
  </pc:docChgLst>
  <pc:docChgLst>
    <pc:chgData name="MURRAY Rowan" userId="S::rmurray3@ed.ac.uk::bf89d769-07eb-448a-bf0c-a5eb813ff665" providerId="AD" clId="Web-{D4F7641A-C4EC-0B09-66A3-DC186423F017}"/>
    <pc:docChg chg="delSld modSld">
      <pc:chgData name="MURRAY Rowan" userId="S::rmurray3@ed.ac.uk::bf89d769-07eb-448a-bf0c-a5eb813ff665" providerId="AD" clId="Web-{D4F7641A-C4EC-0B09-66A3-DC186423F017}" dt="2021-05-12T10:00:13.827" v="21"/>
      <pc:docMkLst>
        <pc:docMk/>
      </pc:docMkLst>
      <pc:sldChg chg="addSp delSp modSp">
        <pc:chgData name="MURRAY Rowan" userId="S::rmurray3@ed.ac.uk::bf89d769-07eb-448a-bf0c-a5eb813ff665" providerId="AD" clId="Web-{D4F7641A-C4EC-0B09-66A3-DC186423F017}" dt="2021-05-12T09:57:35.661" v="20" actId="1076"/>
        <pc:sldMkLst>
          <pc:docMk/>
          <pc:sldMk cId="1995149685" sldId="399"/>
        </pc:sldMkLst>
        <pc:picChg chg="add mod">
          <ac:chgData name="MURRAY Rowan" userId="S::rmurray3@ed.ac.uk::bf89d769-07eb-448a-bf0c-a5eb813ff665" providerId="AD" clId="Web-{D4F7641A-C4EC-0B09-66A3-DC186423F017}" dt="2021-05-12T09:57:35.661" v="20" actId="1076"/>
          <ac:picMkLst>
            <pc:docMk/>
            <pc:sldMk cId="1995149685" sldId="399"/>
            <ac:picMk id="2" creationId="{94747B83-7D30-4F16-8416-019F18AE2886}"/>
          </ac:picMkLst>
        </pc:picChg>
        <pc:picChg chg="del">
          <ac:chgData name="MURRAY Rowan" userId="S::rmurray3@ed.ac.uk::bf89d769-07eb-448a-bf0c-a5eb813ff665" providerId="AD" clId="Web-{D4F7641A-C4EC-0B09-66A3-DC186423F017}" dt="2021-05-12T09:57:26.489" v="16"/>
          <ac:picMkLst>
            <pc:docMk/>
            <pc:sldMk cId="1995149685" sldId="399"/>
            <ac:picMk id="5" creationId="{3CFD1CD8-8BA1-404B-96EF-3411B143EA99}"/>
          </ac:picMkLst>
        </pc:picChg>
      </pc:sldChg>
      <pc:sldChg chg="addSp delSp modSp">
        <pc:chgData name="MURRAY Rowan" userId="S::rmurray3@ed.ac.uk::bf89d769-07eb-448a-bf0c-a5eb813ff665" providerId="AD" clId="Web-{D4F7641A-C4EC-0B09-66A3-DC186423F017}" dt="2021-05-12T09:56:54.034" v="15" actId="1076"/>
        <pc:sldMkLst>
          <pc:docMk/>
          <pc:sldMk cId="2727672577" sldId="403"/>
        </pc:sldMkLst>
        <pc:spChg chg="add mod">
          <ac:chgData name="MURRAY Rowan" userId="S::rmurray3@ed.ac.uk::bf89d769-07eb-448a-bf0c-a5eb813ff665" providerId="AD" clId="Web-{D4F7641A-C4EC-0B09-66A3-DC186423F017}" dt="2021-05-12T09:56:54.034" v="15" actId="1076"/>
          <ac:spMkLst>
            <pc:docMk/>
            <pc:sldMk cId="2727672577" sldId="403"/>
            <ac:spMk id="14" creationId="{438D3A4A-ADED-42F1-82A3-47D23086D97B}"/>
          </ac:spMkLst>
        </pc:spChg>
        <pc:picChg chg="add mod">
          <ac:chgData name="MURRAY Rowan" userId="S::rmurray3@ed.ac.uk::bf89d769-07eb-448a-bf0c-a5eb813ff665" providerId="AD" clId="Web-{D4F7641A-C4EC-0B09-66A3-DC186423F017}" dt="2021-05-12T09:56:26.407" v="4" actId="1076"/>
          <ac:picMkLst>
            <pc:docMk/>
            <pc:sldMk cId="2727672577" sldId="403"/>
            <ac:picMk id="3" creationId="{F6AADC6E-11E5-44C8-8449-C9F5DB69A24C}"/>
          </ac:picMkLst>
        </pc:picChg>
        <pc:picChg chg="del">
          <ac:chgData name="MURRAY Rowan" userId="S::rmurray3@ed.ac.uk::bf89d769-07eb-448a-bf0c-a5eb813ff665" providerId="AD" clId="Web-{D4F7641A-C4EC-0B09-66A3-DC186423F017}" dt="2021-05-12T09:56:14.532" v="0"/>
          <ac:picMkLst>
            <pc:docMk/>
            <pc:sldMk cId="2727672577" sldId="403"/>
            <ac:picMk id="4" creationId="{A40077FB-6B31-45DA-A1AB-407ED1C1FB35}"/>
          </ac:picMkLst>
        </pc:picChg>
      </pc:sldChg>
      <pc:sldChg chg="del">
        <pc:chgData name="MURRAY Rowan" userId="S::rmurray3@ed.ac.uk::bf89d769-07eb-448a-bf0c-a5eb813ff665" providerId="AD" clId="Web-{D4F7641A-C4EC-0B09-66A3-DC186423F017}" dt="2021-05-12T10:00:13.827" v="21"/>
        <pc:sldMkLst>
          <pc:docMk/>
          <pc:sldMk cId="3598522486" sldId="407"/>
        </pc:sldMkLst>
      </pc:sldChg>
    </pc:docChg>
  </pc:docChgLst>
  <pc:docChgLst>
    <pc:chgData name="MURRAY Rowan" userId="S::rmurray3@ed.ac.uk::bf89d769-07eb-448a-bf0c-a5eb813ff665" providerId="AD" clId="Web-{16B406E1-A235-DE0F-38CD-3B0AC3AC74D8}"/>
    <pc:docChg chg="modSld">
      <pc:chgData name="MURRAY Rowan" userId="S::rmurray3@ed.ac.uk::bf89d769-07eb-448a-bf0c-a5eb813ff665" providerId="AD" clId="Web-{16B406E1-A235-DE0F-38CD-3B0AC3AC74D8}" dt="2021-12-03T12:28:02.564" v="24"/>
      <pc:docMkLst>
        <pc:docMk/>
      </pc:docMkLst>
      <pc:sldChg chg="modNotes">
        <pc:chgData name="MURRAY Rowan" userId="S::rmurray3@ed.ac.uk::bf89d769-07eb-448a-bf0c-a5eb813ff665" providerId="AD" clId="Web-{16B406E1-A235-DE0F-38CD-3B0AC3AC74D8}" dt="2021-12-03T12:27:26.874" v="10"/>
        <pc:sldMkLst>
          <pc:docMk/>
          <pc:sldMk cId="1179744518" sldId="391"/>
        </pc:sldMkLst>
      </pc:sldChg>
      <pc:sldChg chg="modNotes">
        <pc:chgData name="MURRAY Rowan" userId="S::rmurray3@ed.ac.uk::bf89d769-07eb-448a-bf0c-a5eb813ff665" providerId="AD" clId="Web-{16B406E1-A235-DE0F-38CD-3B0AC3AC74D8}" dt="2021-12-03T12:27:02.717" v="1"/>
        <pc:sldMkLst>
          <pc:docMk/>
          <pc:sldMk cId="2626396236" sldId="396"/>
        </pc:sldMkLst>
      </pc:sldChg>
      <pc:sldChg chg="modNotes">
        <pc:chgData name="MURRAY Rowan" userId="S::rmurray3@ed.ac.uk::bf89d769-07eb-448a-bf0c-a5eb813ff665" providerId="AD" clId="Web-{16B406E1-A235-DE0F-38CD-3B0AC3AC74D8}" dt="2021-12-03T12:27:22.249" v="8"/>
        <pc:sldMkLst>
          <pc:docMk/>
          <pc:sldMk cId="1995149685" sldId="399"/>
        </pc:sldMkLst>
      </pc:sldChg>
      <pc:sldChg chg="modNotes">
        <pc:chgData name="MURRAY Rowan" userId="S::rmurray3@ed.ac.uk::bf89d769-07eb-448a-bf0c-a5eb813ff665" providerId="AD" clId="Web-{16B406E1-A235-DE0F-38CD-3B0AC3AC74D8}" dt="2021-12-03T12:27:15.999" v="6"/>
        <pc:sldMkLst>
          <pc:docMk/>
          <pc:sldMk cId="2727672577" sldId="403"/>
        </pc:sldMkLst>
      </pc:sldChg>
      <pc:sldChg chg="modNotes">
        <pc:chgData name="MURRAY Rowan" userId="S::rmurray3@ed.ac.uk::bf89d769-07eb-448a-bf0c-a5eb813ff665" providerId="AD" clId="Web-{16B406E1-A235-DE0F-38CD-3B0AC3AC74D8}" dt="2021-12-03T12:26:59.045" v="0"/>
        <pc:sldMkLst>
          <pc:docMk/>
          <pc:sldMk cId="2089928994" sldId="405"/>
        </pc:sldMkLst>
      </pc:sldChg>
      <pc:sldChg chg="modNotes">
        <pc:chgData name="MURRAY Rowan" userId="S::rmurray3@ed.ac.uk::bf89d769-07eb-448a-bf0c-a5eb813ff665" providerId="AD" clId="Web-{16B406E1-A235-DE0F-38CD-3B0AC3AC74D8}" dt="2021-12-03T12:27:08.233" v="3"/>
        <pc:sldMkLst>
          <pc:docMk/>
          <pc:sldMk cId="3454623435" sldId="406"/>
        </pc:sldMkLst>
      </pc:sldChg>
      <pc:sldChg chg="modNotes">
        <pc:chgData name="MURRAY Rowan" userId="S::rmurray3@ed.ac.uk::bf89d769-07eb-448a-bf0c-a5eb813ff665" providerId="AD" clId="Web-{16B406E1-A235-DE0F-38CD-3B0AC3AC74D8}" dt="2021-12-03T12:27:39.797" v="15"/>
        <pc:sldMkLst>
          <pc:docMk/>
          <pc:sldMk cId="1304124721" sldId="408"/>
        </pc:sldMkLst>
      </pc:sldChg>
      <pc:sldChg chg="modNotes">
        <pc:chgData name="MURRAY Rowan" userId="S::rmurray3@ed.ac.uk::bf89d769-07eb-448a-bf0c-a5eb813ff665" providerId="AD" clId="Web-{16B406E1-A235-DE0F-38CD-3B0AC3AC74D8}" dt="2021-12-03T12:27:05.795" v="2"/>
        <pc:sldMkLst>
          <pc:docMk/>
          <pc:sldMk cId="2459680645" sldId="409"/>
        </pc:sldMkLst>
      </pc:sldChg>
      <pc:sldChg chg="modNotes">
        <pc:chgData name="MURRAY Rowan" userId="S::rmurray3@ed.ac.uk::bf89d769-07eb-448a-bf0c-a5eb813ff665" providerId="AD" clId="Web-{16B406E1-A235-DE0F-38CD-3B0AC3AC74D8}" dt="2021-12-03T12:27:55.188" v="21"/>
        <pc:sldMkLst>
          <pc:docMk/>
          <pc:sldMk cId="456244864" sldId="412"/>
        </pc:sldMkLst>
      </pc:sldChg>
      <pc:sldChg chg="modNotes">
        <pc:chgData name="MURRAY Rowan" userId="S::rmurray3@ed.ac.uk::bf89d769-07eb-448a-bf0c-a5eb813ff665" providerId="AD" clId="Web-{16B406E1-A235-DE0F-38CD-3B0AC3AC74D8}" dt="2021-12-03T12:27:57.689" v="22"/>
        <pc:sldMkLst>
          <pc:docMk/>
          <pc:sldMk cId="2275772771" sldId="413"/>
        </pc:sldMkLst>
      </pc:sldChg>
      <pc:sldChg chg="modNotes">
        <pc:chgData name="MURRAY Rowan" userId="S::rmurray3@ed.ac.uk::bf89d769-07eb-448a-bf0c-a5eb813ff665" providerId="AD" clId="Web-{16B406E1-A235-DE0F-38CD-3B0AC3AC74D8}" dt="2021-12-03T12:28:00.064" v="23"/>
        <pc:sldMkLst>
          <pc:docMk/>
          <pc:sldMk cId="682456712" sldId="414"/>
        </pc:sldMkLst>
      </pc:sldChg>
      <pc:sldChg chg="modNotes">
        <pc:chgData name="MURRAY Rowan" userId="S::rmurray3@ed.ac.uk::bf89d769-07eb-448a-bf0c-a5eb813ff665" providerId="AD" clId="Web-{16B406E1-A235-DE0F-38CD-3B0AC3AC74D8}" dt="2021-12-03T12:27:32.345" v="12"/>
        <pc:sldMkLst>
          <pc:docMk/>
          <pc:sldMk cId="2209096257" sldId="416"/>
        </pc:sldMkLst>
      </pc:sldChg>
      <pc:sldChg chg="modNotes">
        <pc:chgData name="MURRAY Rowan" userId="S::rmurray3@ed.ac.uk::bf89d769-07eb-448a-bf0c-a5eb813ff665" providerId="AD" clId="Web-{16B406E1-A235-DE0F-38CD-3B0AC3AC74D8}" dt="2021-12-03T12:27:37.609" v="14"/>
        <pc:sldMkLst>
          <pc:docMk/>
          <pc:sldMk cId="3609233004" sldId="417"/>
        </pc:sldMkLst>
      </pc:sldChg>
      <pc:sldChg chg="modNotes">
        <pc:chgData name="MURRAY Rowan" userId="S::rmurray3@ed.ac.uk::bf89d769-07eb-448a-bf0c-a5eb813ff665" providerId="AD" clId="Web-{16B406E1-A235-DE0F-38CD-3B0AC3AC74D8}" dt="2021-12-03T12:28:02.564" v="24"/>
        <pc:sldMkLst>
          <pc:docMk/>
          <pc:sldMk cId="207516602" sldId="418"/>
        </pc:sldMkLst>
      </pc:sldChg>
      <pc:sldChg chg="modNotes">
        <pc:chgData name="MURRAY Rowan" userId="S::rmurray3@ed.ac.uk::bf89d769-07eb-448a-bf0c-a5eb813ff665" providerId="AD" clId="Web-{16B406E1-A235-DE0F-38CD-3B0AC3AC74D8}" dt="2021-12-03T12:27:52.345" v="20"/>
        <pc:sldMkLst>
          <pc:docMk/>
          <pc:sldMk cId="703930161" sldId="419"/>
        </pc:sldMkLst>
      </pc:sldChg>
      <pc:sldChg chg="modNotes">
        <pc:chgData name="MURRAY Rowan" userId="S::rmurray3@ed.ac.uk::bf89d769-07eb-448a-bf0c-a5eb813ff665" providerId="AD" clId="Web-{16B406E1-A235-DE0F-38CD-3B0AC3AC74D8}" dt="2021-12-03T12:27:49.047" v="19"/>
        <pc:sldMkLst>
          <pc:docMk/>
          <pc:sldMk cId="1308843543" sldId="420"/>
        </pc:sldMkLst>
      </pc:sldChg>
      <pc:sldChg chg="modNotes">
        <pc:chgData name="MURRAY Rowan" userId="S::rmurray3@ed.ac.uk::bf89d769-07eb-448a-bf0c-a5eb813ff665" providerId="AD" clId="Web-{16B406E1-A235-DE0F-38CD-3B0AC3AC74D8}" dt="2021-12-03T12:27:10.889" v="4"/>
        <pc:sldMkLst>
          <pc:docMk/>
          <pc:sldMk cId="3174356518" sldId="421"/>
        </pc:sldMkLst>
      </pc:sldChg>
      <pc:sldChg chg="modNotes">
        <pc:chgData name="MURRAY Rowan" userId="S::rmurray3@ed.ac.uk::bf89d769-07eb-448a-bf0c-a5eb813ff665" providerId="AD" clId="Web-{16B406E1-A235-DE0F-38CD-3B0AC3AC74D8}" dt="2021-12-03T12:27:13.295" v="5"/>
        <pc:sldMkLst>
          <pc:docMk/>
          <pc:sldMk cId="2017040971" sldId="422"/>
        </pc:sldMkLst>
      </pc:sldChg>
    </pc:docChg>
  </pc:docChgLst>
  <pc:docChgLst>
    <pc:chgData name="MURRAY Rowan" userId="S::rmurray3@ed.ac.uk::bf89d769-07eb-448a-bf0c-a5eb813ff665" providerId="AD" clId="Web-{C98E478A-6DA1-C798-DB99-73B77C958868}"/>
    <pc:docChg chg="modSld">
      <pc:chgData name="MURRAY Rowan" userId="S::rmurray3@ed.ac.uk::bf89d769-07eb-448a-bf0c-a5eb813ff665" providerId="AD" clId="Web-{C98E478A-6DA1-C798-DB99-73B77C958868}" dt="2021-04-30T16:03:51.866" v="138" actId="1076"/>
      <pc:docMkLst>
        <pc:docMk/>
      </pc:docMkLst>
      <pc:sldChg chg="modSp">
        <pc:chgData name="MURRAY Rowan" userId="S::rmurray3@ed.ac.uk::bf89d769-07eb-448a-bf0c-a5eb813ff665" providerId="AD" clId="Web-{C98E478A-6DA1-C798-DB99-73B77C958868}" dt="2021-04-30T15:58:01.247" v="39" actId="20577"/>
        <pc:sldMkLst>
          <pc:docMk/>
          <pc:sldMk cId="2317682893" sldId="390"/>
        </pc:sldMkLst>
        <pc:spChg chg="mod">
          <ac:chgData name="MURRAY Rowan" userId="S::rmurray3@ed.ac.uk::bf89d769-07eb-448a-bf0c-a5eb813ff665" providerId="AD" clId="Web-{C98E478A-6DA1-C798-DB99-73B77C958868}" dt="2021-04-30T15:58:01.247" v="39" actId="20577"/>
          <ac:spMkLst>
            <pc:docMk/>
            <pc:sldMk cId="2317682893" sldId="390"/>
            <ac:spMk id="91" creationId="{00000000-0000-0000-0000-000000000000}"/>
          </ac:spMkLst>
        </pc:spChg>
        <pc:picChg chg="mod">
          <ac:chgData name="MURRAY Rowan" userId="S::rmurray3@ed.ac.uk::bf89d769-07eb-448a-bf0c-a5eb813ff665" providerId="AD" clId="Web-{C98E478A-6DA1-C798-DB99-73B77C958868}" dt="2021-04-30T15:57:03.649" v="23" actId="1076"/>
          <ac:picMkLst>
            <pc:docMk/>
            <pc:sldMk cId="2317682893" sldId="390"/>
            <ac:picMk id="3" creationId="{8417AAC6-6CFD-7F44-928E-CF5348E534EB}"/>
          </ac:picMkLst>
        </pc:picChg>
      </pc:sldChg>
      <pc:sldChg chg="addSp modSp">
        <pc:chgData name="MURRAY Rowan" userId="S::rmurray3@ed.ac.uk::bf89d769-07eb-448a-bf0c-a5eb813ff665" providerId="AD" clId="Web-{C98E478A-6DA1-C798-DB99-73B77C958868}" dt="2021-04-30T16:00:51.790" v="89" actId="1076"/>
        <pc:sldMkLst>
          <pc:docMk/>
          <pc:sldMk cId="1179744518" sldId="391"/>
        </pc:sldMkLst>
        <pc:spChg chg="mod">
          <ac:chgData name="MURRAY Rowan" userId="S::rmurray3@ed.ac.uk::bf89d769-07eb-448a-bf0c-a5eb813ff665" providerId="AD" clId="Web-{C98E478A-6DA1-C798-DB99-73B77C958868}" dt="2021-04-30T16:00:29.726" v="81" actId="14100"/>
          <ac:spMkLst>
            <pc:docMk/>
            <pc:sldMk cId="1179744518" sldId="391"/>
            <ac:spMk id="2" creationId="{00000000-0000-0000-0000-000000000000}"/>
          </ac:spMkLst>
        </pc:spChg>
        <pc:spChg chg="mod">
          <ac:chgData name="MURRAY Rowan" userId="S::rmurray3@ed.ac.uk::bf89d769-07eb-448a-bf0c-a5eb813ff665" providerId="AD" clId="Web-{C98E478A-6DA1-C798-DB99-73B77C958868}" dt="2021-04-30T15:59:34.691" v="59" actId="20577"/>
          <ac:spMkLst>
            <pc:docMk/>
            <pc:sldMk cId="1179744518" sldId="391"/>
            <ac:spMk id="96" creationId="{00000000-0000-0000-0000-000000000000}"/>
          </ac:spMkLst>
        </pc:spChg>
        <pc:picChg chg="add mod">
          <ac:chgData name="MURRAY Rowan" userId="S::rmurray3@ed.ac.uk::bf89d769-07eb-448a-bf0c-a5eb813ff665" providerId="AD" clId="Web-{C98E478A-6DA1-C798-DB99-73B77C958868}" dt="2021-04-30T16:00:51.790" v="89" actId="1076"/>
          <ac:picMkLst>
            <pc:docMk/>
            <pc:sldMk cId="1179744518" sldId="391"/>
            <ac:picMk id="3" creationId="{D5D81709-619C-46E8-B28E-4D1E6D9FB16F}"/>
          </ac:picMkLst>
        </pc:picChg>
      </pc:sldChg>
      <pc:sldChg chg="delSp modSp">
        <pc:chgData name="MURRAY Rowan" userId="S::rmurray3@ed.ac.uk::bf89d769-07eb-448a-bf0c-a5eb813ff665" providerId="AD" clId="Web-{C98E478A-6DA1-C798-DB99-73B77C958868}" dt="2021-04-30T15:58:55.969" v="54" actId="20577"/>
        <pc:sldMkLst>
          <pc:docMk/>
          <pc:sldMk cId="2626396236" sldId="396"/>
        </pc:sldMkLst>
        <pc:spChg chg="del mod">
          <ac:chgData name="MURRAY Rowan" userId="S::rmurray3@ed.ac.uk::bf89d769-07eb-448a-bf0c-a5eb813ff665" providerId="AD" clId="Web-{C98E478A-6DA1-C798-DB99-73B77C958868}" dt="2021-04-30T15:58:44.500" v="49"/>
          <ac:spMkLst>
            <pc:docMk/>
            <pc:sldMk cId="2626396236" sldId="396"/>
            <ac:spMk id="116" creationId="{00000000-0000-0000-0000-000000000000}"/>
          </ac:spMkLst>
        </pc:spChg>
        <pc:spChg chg="mod">
          <ac:chgData name="MURRAY Rowan" userId="S::rmurray3@ed.ac.uk::bf89d769-07eb-448a-bf0c-a5eb813ff665" providerId="AD" clId="Web-{C98E478A-6DA1-C798-DB99-73B77C958868}" dt="2021-04-30T15:58:55.969" v="54" actId="20577"/>
          <ac:spMkLst>
            <pc:docMk/>
            <pc:sldMk cId="2626396236" sldId="396"/>
            <ac:spMk id="117" creationId="{00000000-0000-0000-0000-000000000000}"/>
          </ac:spMkLst>
        </pc:spChg>
      </pc:sldChg>
      <pc:sldChg chg="modSp">
        <pc:chgData name="MURRAY Rowan" userId="S::rmurray3@ed.ac.uk::bf89d769-07eb-448a-bf0c-a5eb813ff665" providerId="AD" clId="Web-{C98E478A-6DA1-C798-DB99-73B77C958868}" dt="2021-04-30T15:58:16.701" v="44" actId="20577"/>
        <pc:sldMkLst>
          <pc:docMk/>
          <pc:sldMk cId="1995149685" sldId="399"/>
        </pc:sldMkLst>
        <pc:spChg chg="mod">
          <ac:chgData name="MURRAY Rowan" userId="S::rmurray3@ed.ac.uk::bf89d769-07eb-448a-bf0c-a5eb813ff665" providerId="AD" clId="Web-{C98E478A-6DA1-C798-DB99-73B77C958868}" dt="2021-04-30T15:58:16.701" v="44" actId="20577"/>
          <ac:spMkLst>
            <pc:docMk/>
            <pc:sldMk cId="1995149685" sldId="399"/>
            <ac:spMk id="129" creationId="{00000000-0000-0000-0000-000000000000}"/>
          </ac:spMkLst>
        </pc:spChg>
      </pc:sldChg>
      <pc:sldChg chg="addSp delSp modSp">
        <pc:chgData name="MURRAY Rowan" userId="S::rmurray3@ed.ac.uk::bf89d769-07eb-448a-bf0c-a5eb813ff665" providerId="AD" clId="Web-{C98E478A-6DA1-C798-DB99-73B77C958868}" dt="2021-04-30T16:03:51.866" v="138" actId="1076"/>
        <pc:sldMkLst>
          <pc:docMk/>
          <pc:sldMk cId="2727672577" sldId="403"/>
        </pc:sldMkLst>
        <pc:spChg chg="del mod">
          <ac:chgData name="MURRAY Rowan" userId="S::rmurray3@ed.ac.uk::bf89d769-07eb-448a-bf0c-a5eb813ff665" providerId="AD" clId="Web-{C98E478A-6DA1-C798-DB99-73B77C958868}" dt="2021-04-30T16:01:17.261" v="100"/>
          <ac:spMkLst>
            <pc:docMk/>
            <pc:sldMk cId="2727672577" sldId="403"/>
            <ac:spMk id="2" creationId="{00000000-0000-0000-0000-000000000000}"/>
          </ac:spMkLst>
        </pc:spChg>
        <pc:spChg chg="add mod">
          <ac:chgData name="MURRAY Rowan" userId="S::rmurray3@ed.ac.uk::bf89d769-07eb-448a-bf0c-a5eb813ff665" providerId="AD" clId="Web-{C98E478A-6DA1-C798-DB99-73B77C958868}" dt="2021-04-30T16:03:51.866" v="138" actId="1076"/>
          <ac:spMkLst>
            <pc:docMk/>
            <pc:sldMk cId="2727672577" sldId="403"/>
            <ac:spMk id="5" creationId="{E8DFD703-47CB-4D32-97B2-0DAD54177D64}"/>
          </ac:spMkLst>
        </pc:spChg>
        <pc:spChg chg="mod">
          <ac:chgData name="MURRAY Rowan" userId="S::rmurray3@ed.ac.uk::bf89d769-07eb-448a-bf0c-a5eb813ff665" providerId="AD" clId="Web-{C98E478A-6DA1-C798-DB99-73B77C958868}" dt="2021-04-30T16:01:09.448" v="99" actId="20577"/>
          <ac:spMkLst>
            <pc:docMk/>
            <pc:sldMk cId="2727672577" sldId="403"/>
            <ac:spMk id="96" creationId="{00000000-0000-0000-0000-000000000000}"/>
          </ac:spMkLst>
        </pc:spChg>
        <pc:picChg chg="add del mod">
          <ac:chgData name="MURRAY Rowan" userId="S::rmurray3@ed.ac.uk::bf89d769-07eb-448a-bf0c-a5eb813ff665" providerId="AD" clId="Web-{C98E478A-6DA1-C798-DB99-73B77C958868}" dt="2021-04-30T16:01:21.417" v="102"/>
          <ac:picMkLst>
            <pc:docMk/>
            <pc:sldMk cId="2727672577" sldId="403"/>
            <ac:picMk id="3" creationId="{6C506977-B511-4A75-A342-39C0BA4EA06E}"/>
          </ac:picMkLst>
        </pc:picChg>
        <pc:picChg chg="add mod">
          <ac:chgData name="MURRAY Rowan" userId="S::rmurray3@ed.ac.uk::bf89d769-07eb-448a-bf0c-a5eb813ff665" providerId="AD" clId="Web-{C98E478A-6DA1-C798-DB99-73B77C958868}" dt="2021-04-30T16:02:34.626" v="109" actId="1076"/>
          <ac:picMkLst>
            <pc:docMk/>
            <pc:sldMk cId="2727672577" sldId="403"/>
            <ac:picMk id="4" creationId="{A40077FB-6B31-45DA-A1AB-407ED1C1FB35}"/>
          </ac:picMkLst>
        </pc:picChg>
      </pc:sldChg>
    </pc:docChg>
  </pc:docChgLst>
  <pc:docChgLst>
    <pc:chgData name="MURRAY Rowan" userId="S::rmurray3@ed.ac.uk::bf89d769-07eb-448a-bf0c-a5eb813ff665" providerId="AD" clId="Web-{06BC61EF-2D29-4E45-D6A5-9772E5A03048}"/>
    <pc:docChg chg="modSld">
      <pc:chgData name="MURRAY Rowan" userId="S::rmurray3@ed.ac.uk::bf89d769-07eb-448a-bf0c-a5eb813ff665" providerId="AD" clId="Web-{06BC61EF-2D29-4E45-D6A5-9772E5A03048}" dt="2021-05-17T14:16:53.609" v="18"/>
      <pc:docMkLst>
        <pc:docMk/>
      </pc:docMkLst>
      <pc:sldChg chg="modSp">
        <pc:chgData name="MURRAY Rowan" userId="S::rmurray3@ed.ac.uk::bf89d769-07eb-448a-bf0c-a5eb813ff665" providerId="AD" clId="Web-{06BC61EF-2D29-4E45-D6A5-9772E5A03048}" dt="2021-05-17T14:16:53.609" v="18"/>
        <pc:sldMkLst>
          <pc:docMk/>
          <pc:sldMk cId="3609233004" sldId="417"/>
        </pc:sldMkLst>
        <pc:graphicFrameChg chg="mod modGraphic">
          <ac:chgData name="MURRAY Rowan" userId="S::rmurray3@ed.ac.uk::bf89d769-07eb-448a-bf0c-a5eb813ff665" providerId="AD" clId="Web-{06BC61EF-2D29-4E45-D6A5-9772E5A03048}" dt="2021-05-17T14:16:53.609" v="18"/>
          <ac:graphicFrameMkLst>
            <pc:docMk/>
            <pc:sldMk cId="3609233004" sldId="417"/>
            <ac:graphicFrameMk id="4" creationId="{FC4A36DA-5C02-4844-81A2-5F3BA9BDCF48}"/>
          </ac:graphicFrameMkLst>
        </pc:graphicFrameChg>
      </pc:sldChg>
      <pc:sldChg chg="modSp">
        <pc:chgData name="MURRAY Rowan" userId="S::rmurray3@ed.ac.uk::bf89d769-07eb-448a-bf0c-a5eb813ff665" providerId="AD" clId="Web-{06BC61EF-2D29-4E45-D6A5-9772E5A03048}" dt="2021-05-17T14:10:54.883" v="12" actId="20577"/>
        <pc:sldMkLst>
          <pc:docMk/>
          <pc:sldMk cId="2017040971" sldId="422"/>
        </pc:sldMkLst>
        <pc:spChg chg="mod">
          <ac:chgData name="MURRAY Rowan" userId="S::rmurray3@ed.ac.uk::bf89d769-07eb-448a-bf0c-a5eb813ff665" providerId="AD" clId="Web-{06BC61EF-2D29-4E45-D6A5-9772E5A03048}" dt="2021-05-17T14:10:54.883" v="12" actId="20577"/>
          <ac:spMkLst>
            <pc:docMk/>
            <pc:sldMk cId="2017040971" sldId="422"/>
            <ac:spMk id="2" creationId="{00000000-0000-0000-0000-000000000000}"/>
          </ac:spMkLst>
        </pc:spChg>
      </pc:sldChg>
    </pc:docChg>
  </pc:docChgLst>
  <pc:docChgLst>
    <pc:chgData name="MURRAY Rowan" userId="S::rmurray3@ed.ac.uk::bf89d769-07eb-448a-bf0c-a5eb813ff665" providerId="AD" clId="Web-{48E89075-4E87-9614-7A39-F5C5FB2ABB9A}"/>
    <pc:docChg chg="addSld delSld modSld sldOrd">
      <pc:chgData name="MURRAY Rowan" userId="S::rmurray3@ed.ac.uk::bf89d769-07eb-448a-bf0c-a5eb813ff665" providerId="AD" clId="Web-{48E89075-4E87-9614-7A39-F5C5FB2ABB9A}" dt="2021-04-30T17:34:34.198" v="1419" actId="20577"/>
      <pc:docMkLst>
        <pc:docMk/>
      </pc:docMkLst>
      <pc:sldChg chg="addSp delSp modSp ord">
        <pc:chgData name="MURRAY Rowan" userId="S::rmurray3@ed.ac.uk::bf89d769-07eb-448a-bf0c-a5eb813ff665" providerId="AD" clId="Web-{48E89075-4E87-9614-7A39-F5C5FB2ABB9A}" dt="2021-04-30T16:45:28.353" v="596" actId="20577"/>
        <pc:sldMkLst>
          <pc:docMk/>
          <pc:sldMk cId="1179744518" sldId="391"/>
        </pc:sldMkLst>
        <pc:spChg chg="del mod">
          <ac:chgData name="MURRAY Rowan" userId="S::rmurray3@ed.ac.uk::bf89d769-07eb-448a-bf0c-a5eb813ff665" providerId="AD" clId="Web-{48E89075-4E87-9614-7A39-F5C5FB2ABB9A}" dt="2021-04-30T16:25:07.889" v="152"/>
          <ac:spMkLst>
            <pc:docMk/>
            <pc:sldMk cId="1179744518" sldId="391"/>
            <ac:spMk id="2" creationId="{00000000-0000-0000-0000-000000000000}"/>
          </ac:spMkLst>
        </pc:spChg>
        <pc:spChg chg="add del mod">
          <ac:chgData name="MURRAY Rowan" userId="S::rmurray3@ed.ac.uk::bf89d769-07eb-448a-bf0c-a5eb813ff665" providerId="AD" clId="Web-{48E89075-4E87-9614-7A39-F5C5FB2ABB9A}" dt="2021-04-30T16:25:24.265" v="157"/>
          <ac:spMkLst>
            <pc:docMk/>
            <pc:sldMk cId="1179744518" sldId="391"/>
            <ac:spMk id="7" creationId="{0F1E027B-975A-42DF-9CEF-C52432E98CA2}"/>
          </ac:spMkLst>
        </pc:spChg>
        <pc:spChg chg="add mod">
          <ac:chgData name="MURRAY Rowan" userId="S::rmurray3@ed.ac.uk::bf89d769-07eb-448a-bf0c-a5eb813ff665" providerId="AD" clId="Web-{48E89075-4E87-9614-7A39-F5C5FB2ABB9A}" dt="2021-04-30T16:45:28.353" v="596" actId="20577"/>
          <ac:spMkLst>
            <pc:docMk/>
            <pc:sldMk cId="1179744518" sldId="391"/>
            <ac:spMk id="9" creationId="{F6A2B9A6-ECFF-4767-8EEF-F2FE7DA590BF}"/>
          </ac:spMkLst>
        </pc:spChg>
        <pc:spChg chg="mod">
          <ac:chgData name="MURRAY Rowan" userId="S::rmurray3@ed.ac.uk::bf89d769-07eb-448a-bf0c-a5eb813ff665" providerId="AD" clId="Web-{48E89075-4E87-9614-7A39-F5C5FB2ABB9A}" dt="2021-04-30T16:14:04.860" v="136" actId="20577"/>
          <ac:spMkLst>
            <pc:docMk/>
            <pc:sldMk cId="1179744518" sldId="391"/>
            <ac:spMk id="96" creationId="{00000000-0000-0000-0000-000000000000}"/>
          </ac:spMkLst>
        </pc:spChg>
        <pc:picChg chg="del">
          <ac:chgData name="MURRAY Rowan" userId="S::rmurray3@ed.ac.uk::bf89d769-07eb-448a-bf0c-a5eb813ff665" providerId="AD" clId="Web-{48E89075-4E87-9614-7A39-F5C5FB2ABB9A}" dt="2021-04-30T16:12:08.446" v="127"/>
          <ac:picMkLst>
            <pc:docMk/>
            <pc:sldMk cId="1179744518" sldId="391"/>
            <ac:picMk id="3" creationId="{D5D81709-619C-46E8-B28E-4D1E6D9FB16F}"/>
          </ac:picMkLst>
        </pc:picChg>
        <pc:picChg chg="add del mod">
          <ac:chgData name="MURRAY Rowan" userId="S::rmurray3@ed.ac.uk::bf89d769-07eb-448a-bf0c-a5eb813ff665" providerId="AD" clId="Web-{48E89075-4E87-9614-7A39-F5C5FB2ABB9A}" dt="2021-04-30T16:18:49.895" v="139"/>
          <ac:picMkLst>
            <pc:docMk/>
            <pc:sldMk cId="1179744518" sldId="391"/>
            <ac:picMk id="4" creationId="{002186DC-3BFE-4E58-AD2E-1A2FB349678A}"/>
          </ac:picMkLst>
        </pc:picChg>
        <pc:picChg chg="add del mod">
          <ac:chgData name="MURRAY Rowan" userId="S::rmurray3@ed.ac.uk::bf89d769-07eb-448a-bf0c-a5eb813ff665" providerId="AD" clId="Web-{48E89075-4E87-9614-7A39-F5C5FB2ABB9A}" dt="2021-04-30T16:24:44.419" v="146"/>
          <ac:picMkLst>
            <pc:docMk/>
            <pc:sldMk cId="1179744518" sldId="391"/>
            <ac:picMk id="5" creationId="{A3BD3D43-49C0-4A04-9338-489FAD1E440D}"/>
          </ac:picMkLst>
        </pc:picChg>
        <pc:picChg chg="add mod">
          <ac:chgData name="MURRAY Rowan" userId="S::rmurray3@ed.ac.uk::bf89d769-07eb-448a-bf0c-a5eb813ff665" providerId="AD" clId="Web-{48E89075-4E87-9614-7A39-F5C5FB2ABB9A}" dt="2021-04-30T16:44:30.318" v="560" actId="1076"/>
          <ac:picMkLst>
            <pc:docMk/>
            <pc:sldMk cId="1179744518" sldId="391"/>
            <ac:picMk id="6" creationId="{5C41D50D-ED1F-4057-A2B0-C0A0BB558550}"/>
          </ac:picMkLst>
        </pc:picChg>
        <pc:cxnChg chg="add mod">
          <ac:chgData name="MURRAY Rowan" userId="S::rmurray3@ed.ac.uk::bf89d769-07eb-448a-bf0c-a5eb813ff665" providerId="AD" clId="Web-{48E89075-4E87-9614-7A39-F5C5FB2ABB9A}" dt="2021-04-30T16:43:49.924" v="550" actId="1076"/>
          <ac:cxnSpMkLst>
            <pc:docMk/>
            <pc:sldMk cId="1179744518" sldId="391"/>
            <ac:cxnSpMk id="8" creationId="{1B6B5AAB-5A0C-4D9D-8676-1F3711D4073D}"/>
          </ac:cxnSpMkLst>
        </pc:cxnChg>
        <pc:cxnChg chg="add mod">
          <ac:chgData name="MURRAY Rowan" userId="S::rmurray3@ed.ac.uk::bf89d769-07eb-448a-bf0c-a5eb813ff665" providerId="AD" clId="Web-{48E89075-4E87-9614-7A39-F5C5FB2ABB9A}" dt="2021-04-30T16:43:54.721" v="551" actId="1076"/>
          <ac:cxnSpMkLst>
            <pc:docMk/>
            <pc:sldMk cId="1179744518" sldId="391"/>
            <ac:cxnSpMk id="16" creationId="{715C1FC7-D431-41E3-B60B-802884806F07}"/>
          </ac:cxnSpMkLst>
        </pc:cxnChg>
        <pc:cxnChg chg="add mod">
          <ac:chgData name="MURRAY Rowan" userId="S::rmurray3@ed.ac.uk::bf89d769-07eb-448a-bf0c-a5eb813ff665" providerId="AD" clId="Web-{48E89075-4E87-9614-7A39-F5C5FB2ABB9A}" dt="2021-04-30T16:44:00.159" v="552" actId="1076"/>
          <ac:cxnSpMkLst>
            <pc:docMk/>
            <pc:sldMk cId="1179744518" sldId="391"/>
            <ac:cxnSpMk id="17" creationId="{0C575253-3B31-4D20-BE63-0A0F39836DE0}"/>
          </ac:cxnSpMkLst>
        </pc:cxnChg>
        <pc:cxnChg chg="add mod">
          <ac:chgData name="MURRAY Rowan" userId="S::rmurray3@ed.ac.uk::bf89d769-07eb-448a-bf0c-a5eb813ff665" providerId="AD" clId="Web-{48E89075-4E87-9614-7A39-F5C5FB2ABB9A}" dt="2021-04-30T16:44:03.206" v="553" actId="1076"/>
          <ac:cxnSpMkLst>
            <pc:docMk/>
            <pc:sldMk cId="1179744518" sldId="391"/>
            <ac:cxnSpMk id="18" creationId="{67FD910D-F24D-4611-8E18-155BABE8D37F}"/>
          </ac:cxnSpMkLst>
        </pc:cxnChg>
        <pc:cxnChg chg="add mod">
          <ac:chgData name="MURRAY Rowan" userId="S::rmurray3@ed.ac.uk::bf89d769-07eb-448a-bf0c-a5eb813ff665" providerId="AD" clId="Web-{48E89075-4E87-9614-7A39-F5C5FB2ABB9A}" dt="2021-04-30T16:44:05.910" v="554" actId="1076"/>
          <ac:cxnSpMkLst>
            <pc:docMk/>
            <pc:sldMk cId="1179744518" sldId="391"/>
            <ac:cxnSpMk id="19" creationId="{DB912836-5DA9-427A-B462-5C2B3077CEB6}"/>
          </ac:cxnSpMkLst>
        </pc:cxnChg>
        <pc:cxnChg chg="add mod">
          <ac:chgData name="MURRAY Rowan" userId="S::rmurray3@ed.ac.uk::bf89d769-07eb-448a-bf0c-a5eb813ff665" providerId="AD" clId="Web-{48E89075-4E87-9614-7A39-F5C5FB2ABB9A}" dt="2021-04-30T16:44:09.191" v="555" actId="1076"/>
          <ac:cxnSpMkLst>
            <pc:docMk/>
            <pc:sldMk cId="1179744518" sldId="391"/>
            <ac:cxnSpMk id="20" creationId="{4AA63041-53B6-4040-865E-5FB638184206}"/>
          </ac:cxnSpMkLst>
        </pc:cxnChg>
        <pc:cxnChg chg="add mod">
          <ac:chgData name="MURRAY Rowan" userId="S::rmurray3@ed.ac.uk::bf89d769-07eb-448a-bf0c-a5eb813ff665" providerId="AD" clId="Web-{48E89075-4E87-9614-7A39-F5C5FB2ABB9A}" dt="2021-04-30T16:44:12.004" v="556" actId="1076"/>
          <ac:cxnSpMkLst>
            <pc:docMk/>
            <pc:sldMk cId="1179744518" sldId="391"/>
            <ac:cxnSpMk id="21" creationId="{76BED8DC-A736-458D-BC6D-E23A30E27EBE}"/>
          </ac:cxnSpMkLst>
        </pc:cxnChg>
        <pc:cxnChg chg="add mod">
          <ac:chgData name="MURRAY Rowan" userId="S::rmurray3@ed.ac.uk::bf89d769-07eb-448a-bf0c-a5eb813ff665" providerId="AD" clId="Web-{48E89075-4E87-9614-7A39-F5C5FB2ABB9A}" dt="2021-04-30T16:44:14.520" v="557" actId="1076"/>
          <ac:cxnSpMkLst>
            <pc:docMk/>
            <pc:sldMk cId="1179744518" sldId="391"/>
            <ac:cxnSpMk id="22" creationId="{BE9D76F5-27D8-4217-8A88-235E7FC277B9}"/>
          </ac:cxnSpMkLst>
        </pc:cxnChg>
        <pc:cxnChg chg="add mod">
          <ac:chgData name="MURRAY Rowan" userId="S::rmurray3@ed.ac.uk::bf89d769-07eb-448a-bf0c-a5eb813ff665" providerId="AD" clId="Web-{48E89075-4E87-9614-7A39-F5C5FB2ABB9A}" dt="2021-04-30T16:44:17.129" v="558" actId="1076"/>
          <ac:cxnSpMkLst>
            <pc:docMk/>
            <pc:sldMk cId="1179744518" sldId="391"/>
            <ac:cxnSpMk id="23" creationId="{3CFC0F07-4E77-40EF-A038-8BCC4945883D}"/>
          </ac:cxnSpMkLst>
        </pc:cxnChg>
      </pc:sldChg>
      <pc:sldChg chg="addSp delSp modSp">
        <pc:chgData name="MURRAY Rowan" userId="S::rmurray3@ed.ac.uk::bf89d769-07eb-448a-bf0c-a5eb813ff665" providerId="AD" clId="Web-{48E89075-4E87-9614-7A39-F5C5FB2ABB9A}" dt="2021-04-30T16:43:17.860" v="546" actId="20577"/>
        <pc:sldMkLst>
          <pc:docMk/>
          <pc:sldMk cId="1995149685" sldId="399"/>
        </pc:sldMkLst>
        <pc:spChg chg="add del mod">
          <ac:chgData name="MURRAY Rowan" userId="S::rmurray3@ed.ac.uk::bf89d769-07eb-448a-bf0c-a5eb813ff665" providerId="AD" clId="Web-{48E89075-4E87-9614-7A39-F5C5FB2ABB9A}" dt="2021-04-30T16:10:48.519" v="99"/>
          <ac:spMkLst>
            <pc:docMk/>
            <pc:sldMk cId="1995149685" sldId="399"/>
            <ac:spMk id="3" creationId="{A5A78852-32F6-48EA-9DAF-6FC89E04E4F6}"/>
          </ac:spMkLst>
        </pc:spChg>
        <pc:spChg chg="add mod">
          <ac:chgData name="MURRAY Rowan" userId="S::rmurray3@ed.ac.uk::bf89d769-07eb-448a-bf0c-a5eb813ff665" providerId="AD" clId="Web-{48E89075-4E87-9614-7A39-F5C5FB2ABB9A}" dt="2021-04-30T16:43:17.860" v="546" actId="20577"/>
          <ac:spMkLst>
            <pc:docMk/>
            <pc:sldMk cId="1995149685" sldId="399"/>
            <ac:spMk id="4" creationId="{9827D633-94F3-40BA-8048-6B6A2211EF72}"/>
          </ac:spMkLst>
        </pc:spChg>
        <pc:spChg chg="mod">
          <ac:chgData name="MURRAY Rowan" userId="S::rmurray3@ed.ac.uk::bf89d769-07eb-448a-bf0c-a5eb813ff665" providerId="AD" clId="Web-{48E89075-4E87-9614-7A39-F5C5FB2ABB9A}" dt="2021-04-30T16:08:51.023" v="83" actId="20577"/>
          <ac:spMkLst>
            <pc:docMk/>
            <pc:sldMk cId="1995149685" sldId="399"/>
            <ac:spMk id="128" creationId="{00000000-0000-0000-0000-000000000000}"/>
          </ac:spMkLst>
        </pc:spChg>
        <pc:spChg chg="del mod">
          <ac:chgData name="MURRAY Rowan" userId="S::rmurray3@ed.ac.uk::bf89d769-07eb-448a-bf0c-a5eb813ff665" providerId="AD" clId="Web-{48E89075-4E87-9614-7A39-F5C5FB2ABB9A}" dt="2021-04-30T16:10:04.747" v="91"/>
          <ac:spMkLst>
            <pc:docMk/>
            <pc:sldMk cId="1995149685" sldId="399"/>
            <ac:spMk id="129" creationId="{00000000-0000-0000-0000-000000000000}"/>
          </ac:spMkLst>
        </pc:spChg>
        <pc:picChg chg="add del mod">
          <ac:chgData name="MURRAY Rowan" userId="S::rmurray3@ed.ac.uk::bf89d769-07eb-448a-bf0c-a5eb813ff665" providerId="AD" clId="Web-{48E89075-4E87-9614-7A39-F5C5FB2ABB9A}" dt="2021-04-30T16:41:33.743" v="479"/>
          <ac:picMkLst>
            <pc:docMk/>
            <pc:sldMk cId="1995149685" sldId="399"/>
            <ac:picMk id="2" creationId="{5E6D32B0-AAB4-4DD3-B24D-B4848F30A5CF}"/>
          </ac:picMkLst>
        </pc:picChg>
        <pc:picChg chg="add mod">
          <ac:chgData name="MURRAY Rowan" userId="S::rmurray3@ed.ac.uk::bf89d769-07eb-448a-bf0c-a5eb813ff665" providerId="AD" clId="Web-{48E89075-4E87-9614-7A39-F5C5FB2ABB9A}" dt="2021-04-30T16:42:03.948" v="487" actId="1076"/>
          <ac:picMkLst>
            <pc:docMk/>
            <pc:sldMk cId="1995149685" sldId="399"/>
            <ac:picMk id="5" creationId="{3CFD1CD8-8BA1-404B-96EF-3411B143EA99}"/>
          </ac:picMkLst>
        </pc:picChg>
      </pc:sldChg>
      <pc:sldChg chg="addSp delSp modSp">
        <pc:chgData name="MURRAY Rowan" userId="S::rmurray3@ed.ac.uk::bf89d769-07eb-448a-bf0c-a5eb813ff665" providerId="AD" clId="Web-{48E89075-4E87-9614-7A39-F5C5FB2ABB9A}" dt="2021-04-30T16:08:37.960" v="78" actId="1076"/>
        <pc:sldMkLst>
          <pc:docMk/>
          <pc:sldMk cId="2727672577" sldId="403"/>
        </pc:sldMkLst>
        <pc:spChg chg="add mod">
          <ac:chgData name="MURRAY Rowan" userId="S::rmurray3@ed.ac.uk::bf89d769-07eb-448a-bf0c-a5eb813ff665" providerId="AD" clId="Web-{48E89075-4E87-9614-7A39-F5C5FB2ABB9A}" dt="2021-04-30T16:06:42.765" v="39" actId="1076"/>
          <ac:spMkLst>
            <pc:docMk/>
            <pc:sldMk cId="2727672577" sldId="403"/>
            <ac:spMk id="2" creationId="{D02EF9A7-85A6-4CC9-A8F9-73AE5B7B7C45}"/>
          </ac:spMkLst>
        </pc:spChg>
        <pc:spChg chg="del mod">
          <ac:chgData name="MURRAY Rowan" userId="S::rmurray3@ed.ac.uk::bf89d769-07eb-448a-bf0c-a5eb813ff665" providerId="AD" clId="Web-{48E89075-4E87-9614-7A39-F5C5FB2ABB9A}" dt="2021-04-30T16:05:58.308" v="24"/>
          <ac:spMkLst>
            <pc:docMk/>
            <pc:sldMk cId="2727672577" sldId="403"/>
            <ac:spMk id="5" creationId="{E8DFD703-47CB-4D32-97B2-0DAD54177D64}"/>
          </ac:spMkLst>
        </pc:spChg>
        <pc:spChg chg="add mod">
          <ac:chgData name="MURRAY Rowan" userId="S::rmurray3@ed.ac.uk::bf89d769-07eb-448a-bf0c-a5eb813ff665" providerId="AD" clId="Web-{48E89075-4E87-9614-7A39-F5C5FB2ABB9A}" dt="2021-04-30T16:08:37.960" v="78" actId="1076"/>
          <ac:spMkLst>
            <pc:docMk/>
            <pc:sldMk cId="2727672577" sldId="403"/>
            <ac:spMk id="11" creationId="{6EEAD9BE-C6E2-41F0-A001-AB942ECB0EF1}"/>
          </ac:spMkLst>
        </pc:spChg>
        <pc:spChg chg="add mod">
          <ac:chgData name="MURRAY Rowan" userId="S::rmurray3@ed.ac.uk::bf89d769-07eb-448a-bf0c-a5eb813ff665" providerId="AD" clId="Web-{48E89075-4E87-9614-7A39-F5C5FB2ABB9A}" dt="2021-04-30T16:07:52.816" v="64" actId="20577"/>
          <ac:spMkLst>
            <pc:docMk/>
            <pc:sldMk cId="2727672577" sldId="403"/>
            <ac:spMk id="12" creationId="{477D8F75-47D9-49C5-86B6-0B2C019DF1C3}"/>
          </ac:spMkLst>
        </pc:spChg>
        <pc:spChg chg="add mod">
          <ac:chgData name="MURRAY Rowan" userId="S::rmurray3@ed.ac.uk::bf89d769-07eb-448a-bf0c-a5eb813ff665" providerId="AD" clId="Web-{48E89075-4E87-9614-7A39-F5C5FB2ABB9A}" dt="2021-04-30T16:08:27.850" v="77" actId="20577"/>
          <ac:spMkLst>
            <pc:docMk/>
            <pc:sldMk cId="2727672577" sldId="403"/>
            <ac:spMk id="13" creationId="{AE44A396-DF8B-4BF5-B86C-3855906E1426}"/>
          </ac:spMkLst>
        </pc:spChg>
        <pc:picChg chg="mod">
          <ac:chgData name="MURRAY Rowan" userId="S::rmurray3@ed.ac.uk::bf89d769-07eb-448a-bf0c-a5eb813ff665" providerId="AD" clId="Web-{48E89075-4E87-9614-7A39-F5C5FB2ABB9A}" dt="2021-04-30T16:06:40.858" v="38" actId="1076"/>
          <ac:picMkLst>
            <pc:docMk/>
            <pc:sldMk cId="2727672577" sldId="403"/>
            <ac:picMk id="4" creationId="{A40077FB-6B31-45DA-A1AB-407ED1C1FB35}"/>
          </ac:picMkLst>
        </pc:picChg>
      </pc:sldChg>
      <pc:sldChg chg="modSp add del replId">
        <pc:chgData name="MURRAY Rowan" userId="S::rmurray3@ed.ac.uk::bf89d769-07eb-448a-bf0c-a5eb813ff665" providerId="AD" clId="Web-{48E89075-4E87-9614-7A39-F5C5FB2ABB9A}" dt="2021-04-30T16:40:57.491" v="477"/>
        <pc:sldMkLst>
          <pc:docMk/>
          <pc:sldMk cId="594015495" sldId="404"/>
        </pc:sldMkLst>
        <pc:spChg chg="mod">
          <ac:chgData name="MURRAY Rowan" userId="S::rmurray3@ed.ac.uk::bf89d769-07eb-448a-bf0c-a5eb813ff665" providerId="AD" clId="Web-{48E89075-4E87-9614-7A39-F5C5FB2ABB9A}" dt="2021-04-30T16:12:45.902" v="134" actId="20577"/>
          <ac:spMkLst>
            <pc:docMk/>
            <pc:sldMk cId="594015495" sldId="404"/>
            <ac:spMk id="128" creationId="{00000000-0000-0000-0000-000000000000}"/>
          </ac:spMkLst>
        </pc:spChg>
      </pc:sldChg>
      <pc:sldChg chg="addSp delSp modSp add replId">
        <pc:chgData name="MURRAY Rowan" userId="S::rmurray3@ed.ac.uk::bf89d769-07eb-448a-bf0c-a5eb813ff665" providerId="AD" clId="Web-{48E89075-4E87-9614-7A39-F5C5FB2ABB9A}" dt="2021-04-30T16:31:53.751" v="223" actId="14100"/>
        <pc:sldMkLst>
          <pc:docMk/>
          <pc:sldMk cId="2089928994" sldId="405"/>
        </pc:sldMkLst>
        <pc:picChg chg="del">
          <ac:chgData name="MURRAY Rowan" userId="S::rmurray3@ed.ac.uk::bf89d769-07eb-448a-bf0c-a5eb813ff665" providerId="AD" clId="Web-{48E89075-4E87-9614-7A39-F5C5FB2ABB9A}" dt="2021-04-30T16:31:33.827" v="220"/>
          <ac:picMkLst>
            <pc:docMk/>
            <pc:sldMk cId="2089928994" sldId="405"/>
            <ac:picMk id="3" creationId="{D5D81709-619C-46E8-B28E-4D1E6D9FB16F}"/>
          </ac:picMkLst>
        </pc:picChg>
        <pc:picChg chg="add mod">
          <ac:chgData name="MURRAY Rowan" userId="S::rmurray3@ed.ac.uk::bf89d769-07eb-448a-bf0c-a5eb813ff665" providerId="AD" clId="Web-{48E89075-4E87-9614-7A39-F5C5FB2ABB9A}" dt="2021-04-30T16:31:53.751" v="223" actId="14100"/>
          <ac:picMkLst>
            <pc:docMk/>
            <pc:sldMk cId="2089928994" sldId="405"/>
            <ac:picMk id="4" creationId="{726C74D3-3C97-41EF-B102-9F7AD8065A89}"/>
          </ac:picMkLst>
        </pc:picChg>
      </pc:sldChg>
      <pc:sldChg chg="addSp modSp add ord replId">
        <pc:chgData name="MURRAY Rowan" userId="S::rmurray3@ed.ac.uk::bf89d769-07eb-448a-bf0c-a5eb813ff665" providerId="AD" clId="Web-{48E89075-4E87-9614-7A39-F5C5FB2ABB9A}" dt="2021-04-30T17:34:34.198" v="1419" actId="20577"/>
        <pc:sldMkLst>
          <pc:docMk/>
          <pc:sldMk cId="3454623435" sldId="406"/>
        </pc:sldMkLst>
        <pc:spChg chg="mod">
          <ac:chgData name="MURRAY Rowan" userId="S::rmurray3@ed.ac.uk::bf89d769-07eb-448a-bf0c-a5eb813ff665" providerId="AD" clId="Web-{48E89075-4E87-9614-7A39-F5C5FB2ABB9A}" dt="2021-04-30T16:40:15.082" v="471" actId="20577"/>
          <ac:spMkLst>
            <pc:docMk/>
            <pc:sldMk cId="3454623435" sldId="406"/>
            <ac:spMk id="2" creationId="{00000000-0000-0000-0000-000000000000}"/>
          </ac:spMkLst>
        </pc:spChg>
        <pc:spChg chg="add mod">
          <ac:chgData name="MURRAY Rowan" userId="S::rmurray3@ed.ac.uk::bf89d769-07eb-448a-bf0c-a5eb813ff665" providerId="AD" clId="Web-{48E89075-4E87-9614-7A39-F5C5FB2ABB9A}" dt="2021-04-30T17:34:34.198" v="1419" actId="20577"/>
          <ac:spMkLst>
            <pc:docMk/>
            <pc:sldMk cId="3454623435" sldId="406"/>
            <ac:spMk id="3" creationId="{D745F97C-DAD9-477B-AF4C-2E7A78021C4D}"/>
          </ac:spMkLst>
        </pc:spChg>
        <pc:spChg chg="add mod">
          <ac:chgData name="MURRAY Rowan" userId="S::rmurray3@ed.ac.uk::bf89d769-07eb-448a-bf0c-a5eb813ff665" providerId="AD" clId="Web-{48E89075-4E87-9614-7A39-F5C5FB2ABB9A}" dt="2021-04-30T17:33:47.756" v="1392" actId="20577"/>
          <ac:spMkLst>
            <pc:docMk/>
            <pc:sldMk cId="3454623435" sldId="406"/>
            <ac:spMk id="4" creationId="{49722B15-2B9A-4B68-B07E-7B51694C043C}"/>
          </ac:spMkLst>
        </pc:spChg>
        <pc:spChg chg="mod">
          <ac:chgData name="MURRAY Rowan" userId="S::rmurray3@ed.ac.uk::bf89d769-07eb-448a-bf0c-a5eb813ff665" providerId="AD" clId="Web-{48E89075-4E87-9614-7A39-F5C5FB2ABB9A}" dt="2021-04-30T16:35:18.796" v="355" actId="20577"/>
          <ac:spMkLst>
            <pc:docMk/>
            <pc:sldMk cId="3454623435" sldId="406"/>
            <ac:spMk id="96" creationId="{00000000-0000-0000-0000-000000000000}"/>
          </ac:spMkLst>
        </pc:spChg>
      </pc:sldChg>
      <pc:sldChg chg="modSp add replId">
        <pc:chgData name="MURRAY Rowan" userId="S::rmurray3@ed.ac.uk::bf89d769-07eb-448a-bf0c-a5eb813ff665" providerId="AD" clId="Web-{48E89075-4E87-9614-7A39-F5C5FB2ABB9A}" dt="2021-04-30T16:47:40.565" v="669" actId="20577"/>
        <pc:sldMkLst>
          <pc:docMk/>
          <pc:sldMk cId="3598522486" sldId="407"/>
        </pc:sldMkLst>
        <pc:spChg chg="mod">
          <ac:chgData name="MURRAY Rowan" userId="S::rmurray3@ed.ac.uk::bf89d769-07eb-448a-bf0c-a5eb813ff665" providerId="AD" clId="Web-{48E89075-4E87-9614-7A39-F5C5FB2ABB9A}" dt="2021-04-30T16:47:40.565" v="669" actId="20577"/>
          <ac:spMkLst>
            <pc:docMk/>
            <pc:sldMk cId="3598522486" sldId="407"/>
            <ac:spMk id="2" creationId="{00000000-0000-0000-0000-000000000000}"/>
          </ac:spMkLst>
        </pc:spChg>
        <pc:spChg chg="mod">
          <ac:chgData name="MURRAY Rowan" userId="S::rmurray3@ed.ac.uk::bf89d769-07eb-448a-bf0c-a5eb813ff665" providerId="AD" clId="Web-{48E89075-4E87-9614-7A39-F5C5FB2ABB9A}" dt="2021-04-30T16:45:43.932" v="599" actId="20577"/>
          <ac:spMkLst>
            <pc:docMk/>
            <pc:sldMk cId="3598522486" sldId="407"/>
            <ac:spMk id="96" creationId="{00000000-0000-0000-0000-000000000000}"/>
          </ac:spMkLst>
        </pc:spChg>
      </pc:sldChg>
      <pc:sldChg chg="addSp delSp modSp add replId">
        <pc:chgData name="MURRAY Rowan" userId="S::rmurray3@ed.ac.uk::bf89d769-07eb-448a-bf0c-a5eb813ff665" providerId="AD" clId="Web-{48E89075-4E87-9614-7A39-F5C5FB2ABB9A}" dt="2021-04-30T16:53:09.434" v="828" actId="20577"/>
        <pc:sldMkLst>
          <pc:docMk/>
          <pc:sldMk cId="1304124721" sldId="408"/>
        </pc:sldMkLst>
        <pc:spChg chg="add mod">
          <ac:chgData name="MURRAY Rowan" userId="S::rmurray3@ed.ac.uk::bf89d769-07eb-448a-bf0c-a5eb813ff665" providerId="AD" clId="Web-{48E89075-4E87-9614-7A39-F5C5FB2ABB9A}" dt="2021-04-30T16:53:09.434" v="828" actId="20577"/>
          <ac:spMkLst>
            <pc:docMk/>
            <pc:sldMk cId="1304124721" sldId="408"/>
            <ac:spMk id="5" creationId="{7DD13F62-C43B-4905-8519-DBAF0C67708C}"/>
          </ac:spMkLst>
        </pc:spChg>
        <pc:spChg chg="mod">
          <ac:chgData name="MURRAY Rowan" userId="S::rmurray3@ed.ac.uk::bf89d769-07eb-448a-bf0c-a5eb813ff665" providerId="AD" clId="Web-{48E89075-4E87-9614-7A39-F5C5FB2ABB9A}" dt="2021-04-30T16:52:06.461" v="768" actId="20577"/>
          <ac:spMkLst>
            <pc:docMk/>
            <pc:sldMk cId="1304124721" sldId="408"/>
            <ac:spMk id="96" creationId="{00000000-0000-0000-0000-000000000000}"/>
          </ac:spMkLst>
        </pc:spChg>
        <pc:picChg chg="add del mod">
          <ac:chgData name="MURRAY Rowan" userId="S::rmurray3@ed.ac.uk::bf89d769-07eb-448a-bf0c-a5eb813ff665" providerId="AD" clId="Web-{48E89075-4E87-9614-7A39-F5C5FB2ABB9A}" dt="2021-04-30T16:52:17.477" v="770"/>
          <ac:picMkLst>
            <pc:docMk/>
            <pc:sldMk cId="1304124721" sldId="408"/>
            <ac:picMk id="3" creationId="{612972C5-137C-4A88-9A89-25810D93E38F}"/>
          </ac:picMkLst>
        </pc:picChg>
        <pc:picChg chg="add del mod">
          <ac:chgData name="MURRAY Rowan" userId="S::rmurray3@ed.ac.uk::bf89d769-07eb-448a-bf0c-a5eb813ff665" providerId="AD" clId="Web-{48E89075-4E87-9614-7A39-F5C5FB2ABB9A}" dt="2021-04-30T16:52:26.306" v="772"/>
          <ac:picMkLst>
            <pc:docMk/>
            <pc:sldMk cId="1304124721" sldId="408"/>
            <ac:picMk id="4" creationId="{DA9A27C9-1C52-4C35-A671-BA7A53733E0A}"/>
          </ac:picMkLst>
        </pc:picChg>
      </pc:sldChg>
      <pc:sldChg chg="addSp delSp modSp add replId">
        <pc:chgData name="MURRAY Rowan" userId="S::rmurray3@ed.ac.uk::bf89d769-07eb-448a-bf0c-a5eb813ff665" providerId="AD" clId="Web-{48E89075-4E87-9614-7A39-F5C5FB2ABB9A}" dt="2021-04-30T16:37:05.616" v="397" actId="20577"/>
        <pc:sldMkLst>
          <pc:docMk/>
          <pc:sldMk cId="2459680645" sldId="409"/>
        </pc:sldMkLst>
        <pc:spChg chg="del mod">
          <ac:chgData name="MURRAY Rowan" userId="S::rmurray3@ed.ac.uk::bf89d769-07eb-448a-bf0c-a5eb813ff665" providerId="AD" clId="Web-{48E89075-4E87-9614-7A39-F5C5FB2ABB9A}" dt="2021-04-30T16:32:26.081" v="228"/>
          <ac:spMkLst>
            <pc:docMk/>
            <pc:sldMk cId="2459680645" sldId="409"/>
            <ac:spMk id="2" creationId="{00000000-0000-0000-0000-000000000000}"/>
          </ac:spMkLst>
        </pc:spChg>
        <pc:spChg chg="add mod">
          <ac:chgData name="MURRAY Rowan" userId="S::rmurray3@ed.ac.uk::bf89d769-07eb-448a-bf0c-a5eb813ff665" providerId="AD" clId="Web-{48E89075-4E87-9614-7A39-F5C5FB2ABB9A}" dt="2021-04-30T16:37:05.616" v="397" actId="20577"/>
          <ac:spMkLst>
            <pc:docMk/>
            <pc:sldMk cId="2459680645" sldId="409"/>
            <ac:spMk id="3" creationId="{3C92B0A4-CE10-4732-AB6F-0B7D0C007234}"/>
          </ac:spMkLst>
        </pc:spChg>
        <pc:spChg chg="add del mod">
          <ac:chgData name="MURRAY Rowan" userId="S::rmurray3@ed.ac.uk::bf89d769-07eb-448a-bf0c-a5eb813ff665" providerId="AD" clId="Web-{48E89075-4E87-9614-7A39-F5C5FB2ABB9A}" dt="2021-04-30T16:34:18.667" v="323"/>
          <ac:spMkLst>
            <pc:docMk/>
            <pc:sldMk cId="2459680645" sldId="409"/>
            <ac:spMk id="5" creationId="{52CED8A4-AC48-4604-9258-F914D9FEF489}"/>
          </ac:spMkLst>
        </pc:spChg>
        <pc:spChg chg="mod">
          <ac:chgData name="MURRAY Rowan" userId="S::rmurray3@ed.ac.uk::bf89d769-07eb-448a-bf0c-a5eb813ff665" providerId="AD" clId="Web-{48E89075-4E87-9614-7A39-F5C5FB2ABB9A}" dt="2021-04-30T16:35:16.327" v="354" actId="20577"/>
          <ac:spMkLst>
            <pc:docMk/>
            <pc:sldMk cId="2459680645" sldId="409"/>
            <ac:spMk id="96" creationId="{00000000-0000-0000-0000-000000000000}"/>
          </ac:spMkLst>
        </pc:spChg>
        <pc:picChg chg="del">
          <ac:chgData name="MURRAY Rowan" userId="S::rmurray3@ed.ac.uk::bf89d769-07eb-448a-bf0c-a5eb813ff665" providerId="AD" clId="Web-{48E89075-4E87-9614-7A39-F5C5FB2ABB9A}" dt="2021-04-30T16:32:26.753" v="229"/>
          <ac:picMkLst>
            <pc:docMk/>
            <pc:sldMk cId="2459680645" sldId="409"/>
            <ac:picMk id="4" creationId="{726C74D3-3C97-41EF-B102-9F7AD8065A89}"/>
          </ac:picMkLst>
        </pc:picChg>
      </pc:sldChg>
      <pc:sldChg chg="add del replId">
        <pc:chgData name="MURRAY Rowan" userId="S::rmurray3@ed.ac.uk::bf89d769-07eb-448a-bf0c-a5eb813ff665" providerId="AD" clId="Web-{48E89075-4E87-9614-7A39-F5C5FB2ABB9A}" dt="2021-04-30T16:12:31.104" v="132"/>
        <pc:sldMkLst>
          <pc:docMk/>
          <pc:sldMk cId="2639696036" sldId="409"/>
        </pc:sldMkLst>
      </pc:sldChg>
      <pc:sldChg chg="modSp add del replId">
        <pc:chgData name="MURRAY Rowan" userId="S::rmurray3@ed.ac.uk::bf89d769-07eb-448a-bf0c-a5eb813ff665" providerId="AD" clId="Web-{48E89075-4E87-9614-7A39-F5C5FB2ABB9A}" dt="2021-04-30T16:40:43.912" v="476"/>
        <pc:sldMkLst>
          <pc:docMk/>
          <pc:sldMk cId="3129754569" sldId="410"/>
        </pc:sldMkLst>
        <pc:spChg chg="mod">
          <ac:chgData name="MURRAY Rowan" userId="S::rmurray3@ed.ac.uk::bf89d769-07eb-448a-bf0c-a5eb813ff665" providerId="AD" clId="Web-{48E89075-4E87-9614-7A39-F5C5FB2ABB9A}" dt="2021-04-30T16:40:36.896" v="474" actId="20577"/>
          <ac:spMkLst>
            <pc:docMk/>
            <pc:sldMk cId="3129754569" sldId="410"/>
            <ac:spMk id="2" creationId="{00000000-0000-0000-0000-000000000000}"/>
          </ac:spMkLst>
        </pc:spChg>
        <pc:spChg chg="mod">
          <ac:chgData name="MURRAY Rowan" userId="S::rmurray3@ed.ac.uk::bf89d769-07eb-448a-bf0c-a5eb813ff665" providerId="AD" clId="Web-{48E89075-4E87-9614-7A39-F5C5FB2ABB9A}" dt="2021-04-30T16:40:41.755" v="475" actId="20577"/>
          <ac:spMkLst>
            <pc:docMk/>
            <pc:sldMk cId="3129754569" sldId="410"/>
            <ac:spMk id="96" creationId="{00000000-0000-0000-0000-000000000000}"/>
          </ac:spMkLst>
        </pc:spChg>
      </pc:sldChg>
      <pc:sldChg chg="add replId">
        <pc:chgData name="MURRAY Rowan" userId="S::rmurray3@ed.ac.uk::bf89d769-07eb-448a-bf0c-a5eb813ff665" providerId="AD" clId="Web-{48E89075-4E87-9614-7A39-F5C5FB2ABB9A}" dt="2021-04-30T16:45:34.384" v="597"/>
        <pc:sldMkLst>
          <pc:docMk/>
          <pc:sldMk cId="3321978489" sldId="410"/>
        </pc:sldMkLst>
      </pc:sldChg>
      <pc:sldChg chg="addSp modSp add replId">
        <pc:chgData name="MURRAY Rowan" userId="S::rmurray3@ed.ac.uk::bf89d769-07eb-448a-bf0c-a5eb813ff665" providerId="AD" clId="Web-{48E89075-4E87-9614-7A39-F5C5FB2ABB9A}" dt="2021-04-30T16:51:31.627" v="759" actId="20577"/>
        <pc:sldMkLst>
          <pc:docMk/>
          <pc:sldMk cId="3834817773" sldId="411"/>
        </pc:sldMkLst>
        <pc:spChg chg="mod">
          <ac:chgData name="MURRAY Rowan" userId="S::rmurray3@ed.ac.uk::bf89d769-07eb-448a-bf0c-a5eb813ff665" providerId="AD" clId="Web-{48E89075-4E87-9614-7A39-F5C5FB2ABB9A}" dt="2021-04-30T16:48:30.412" v="693" actId="20577"/>
          <ac:spMkLst>
            <pc:docMk/>
            <pc:sldMk cId="3834817773" sldId="411"/>
            <ac:spMk id="2" creationId="{00000000-0000-0000-0000-000000000000}"/>
          </ac:spMkLst>
        </pc:spChg>
        <pc:spChg chg="add mod">
          <ac:chgData name="MURRAY Rowan" userId="S::rmurray3@ed.ac.uk::bf89d769-07eb-448a-bf0c-a5eb813ff665" providerId="AD" clId="Web-{48E89075-4E87-9614-7A39-F5C5FB2ABB9A}" dt="2021-04-30T16:49:54.793" v="750" actId="20577"/>
          <ac:spMkLst>
            <pc:docMk/>
            <pc:sldMk cId="3834817773" sldId="411"/>
            <ac:spMk id="3" creationId="{FFD4DA21-C44A-4FA7-87E3-0D9230D7C05C}"/>
          </ac:spMkLst>
        </pc:spChg>
        <pc:spChg chg="mod">
          <ac:chgData name="MURRAY Rowan" userId="S::rmurray3@ed.ac.uk::bf89d769-07eb-448a-bf0c-a5eb813ff665" providerId="AD" clId="Web-{48E89075-4E87-9614-7A39-F5C5FB2ABB9A}" dt="2021-04-30T16:51:31.627" v="759" actId="20577"/>
          <ac:spMkLst>
            <pc:docMk/>
            <pc:sldMk cId="3834817773" sldId="411"/>
            <ac:spMk id="96" creationId="{00000000-0000-0000-0000-000000000000}"/>
          </ac:spMkLst>
        </pc:spChg>
      </pc:sldChg>
      <pc:sldChg chg="modSp add replId">
        <pc:chgData name="MURRAY Rowan" userId="S::rmurray3@ed.ac.uk::bf89d769-07eb-448a-bf0c-a5eb813ff665" providerId="AD" clId="Web-{48E89075-4E87-9614-7A39-F5C5FB2ABB9A}" dt="2021-04-30T17:08:02.044" v="1075" actId="20577"/>
        <pc:sldMkLst>
          <pc:docMk/>
          <pc:sldMk cId="456244864" sldId="412"/>
        </pc:sldMkLst>
        <pc:spChg chg="mod">
          <ac:chgData name="MURRAY Rowan" userId="S::rmurray3@ed.ac.uk::bf89d769-07eb-448a-bf0c-a5eb813ff665" providerId="AD" clId="Web-{48E89075-4E87-9614-7A39-F5C5FB2ABB9A}" dt="2021-04-30T17:08:02.044" v="1075" actId="20577"/>
          <ac:spMkLst>
            <pc:docMk/>
            <pc:sldMk cId="456244864" sldId="412"/>
            <ac:spMk id="2" creationId="{00000000-0000-0000-0000-000000000000}"/>
          </ac:spMkLst>
        </pc:spChg>
        <pc:spChg chg="mod">
          <ac:chgData name="MURRAY Rowan" userId="S::rmurray3@ed.ac.uk::bf89d769-07eb-448a-bf0c-a5eb813ff665" providerId="AD" clId="Web-{48E89075-4E87-9614-7A39-F5C5FB2ABB9A}" dt="2021-04-30T16:54:22.298" v="834" actId="20577"/>
          <ac:spMkLst>
            <pc:docMk/>
            <pc:sldMk cId="456244864" sldId="412"/>
            <ac:spMk id="96" creationId="{00000000-0000-0000-0000-000000000000}"/>
          </ac:spMkLst>
        </pc:spChg>
      </pc:sldChg>
      <pc:sldChg chg="modSp add replId">
        <pc:chgData name="MURRAY Rowan" userId="S::rmurray3@ed.ac.uk::bf89d769-07eb-448a-bf0c-a5eb813ff665" providerId="AD" clId="Web-{48E89075-4E87-9614-7A39-F5C5FB2ABB9A}" dt="2021-04-30T17:06:22.831" v="1055" actId="20577"/>
        <pc:sldMkLst>
          <pc:docMk/>
          <pc:sldMk cId="2275772771" sldId="413"/>
        </pc:sldMkLst>
        <pc:spChg chg="mod">
          <ac:chgData name="MURRAY Rowan" userId="S::rmurray3@ed.ac.uk::bf89d769-07eb-448a-bf0c-a5eb813ff665" providerId="AD" clId="Web-{48E89075-4E87-9614-7A39-F5C5FB2ABB9A}" dt="2021-04-30T17:06:22.831" v="1055" actId="20577"/>
          <ac:spMkLst>
            <pc:docMk/>
            <pc:sldMk cId="2275772771" sldId="413"/>
            <ac:spMk id="2" creationId="{00000000-0000-0000-0000-000000000000}"/>
          </ac:spMkLst>
        </pc:spChg>
      </pc:sldChg>
      <pc:sldChg chg="modSp add replId">
        <pc:chgData name="MURRAY Rowan" userId="S::rmurray3@ed.ac.uk::bf89d769-07eb-448a-bf0c-a5eb813ff665" providerId="AD" clId="Web-{48E89075-4E87-9614-7A39-F5C5FB2ABB9A}" dt="2021-04-30T17:15:21.069" v="1263" actId="20577"/>
        <pc:sldMkLst>
          <pc:docMk/>
          <pc:sldMk cId="682456712" sldId="414"/>
        </pc:sldMkLst>
        <pc:spChg chg="mod">
          <ac:chgData name="MURRAY Rowan" userId="S::rmurray3@ed.ac.uk::bf89d769-07eb-448a-bf0c-a5eb813ff665" providerId="AD" clId="Web-{48E89075-4E87-9614-7A39-F5C5FB2ABB9A}" dt="2021-04-30T17:15:21.069" v="1263" actId="20577"/>
          <ac:spMkLst>
            <pc:docMk/>
            <pc:sldMk cId="682456712" sldId="414"/>
            <ac:spMk id="2" creationId="{00000000-0000-0000-0000-000000000000}"/>
          </ac:spMkLst>
        </pc:spChg>
        <pc:spChg chg="mod">
          <ac:chgData name="MURRAY Rowan" userId="S::rmurray3@ed.ac.uk::bf89d769-07eb-448a-bf0c-a5eb813ff665" providerId="AD" clId="Web-{48E89075-4E87-9614-7A39-F5C5FB2ABB9A}" dt="2021-04-30T17:08:41.515" v="1093" actId="20577"/>
          <ac:spMkLst>
            <pc:docMk/>
            <pc:sldMk cId="682456712" sldId="414"/>
            <ac:spMk id="96" creationId="{00000000-0000-0000-0000-000000000000}"/>
          </ac:spMkLst>
        </pc:spChg>
      </pc:sldChg>
      <pc:sldChg chg="addSp modSp add replId">
        <pc:chgData name="MURRAY Rowan" userId="S::rmurray3@ed.ac.uk::bf89d769-07eb-448a-bf0c-a5eb813ff665" providerId="AD" clId="Web-{48E89075-4E87-9614-7A39-F5C5FB2ABB9A}" dt="2021-04-30T17:24:12.843" v="1391" actId="20577"/>
        <pc:sldMkLst>
          <pc:docMk/>
          <pc:sldMk cId="2127643785" sldId="415"/>
        </pc:sldMkLst>
        <pc:spChg chg="add mod">
          <ac:chgData name="MURRAY Rowan" userId="S::rmurray3@ed.ac.uk::bf89d769-07eb-448a-bf0c-a5eb813ff665" providerId="AD" clId="Web-{48E89075-4E87-9614-7A39-F5C5FB2ABB9A}" dt="2021-04-30T17:23:54.060" v="1387" actId="20577"/>
          <ac:spMkLst>
            <pc:docMk/>
            <pc:sldMk cId="2127643785" sldId="415"/>
            <ac:spMk id="3" creationId="{A82FFB33-8016-4137-9680-73CB65137C4A}"/>
          </ac:spMkLst>
        </pc:spChg>
        <pc:spChg chg="mod">
          <ac:chgData name="MURRAY Rowan" userId="S::rmurray3@ed.ac.uk::bf89d769-07eb-448a-bf0c-a5eb813ff665" providerId="AD" clId="Web-{48E89075-4E87-9614-7A39-F5C5FB2ABB9A}" dt="2021-04-30T17:24:12.843" v="1391" actId="20577"/>
          <ac:spMkLst>
            <pc:docMk/>
            <pc:sldMk cId="2127643785" sldId="415"/>
            <ac:spMk id="96" creationId="{00000000-0000-0000-0000-000000000000}"/>
          </ac:spMkLst>
        </pc:spChg>
      </pc:sldChg>
    </pc:docChg>
  </pc:docChgLst>
  <pc:docChgLst>
    <pc:chgData name="MURRAY Rowan" userId="S::rmurray3@ed.ac.uk::bf89d769-07eb-448a-bf0c-a5eb813ff665" providerId="AD" clId="Web-{836B8668-06B7-F98E-0921-0D23CD7B9A94}"/>
    <pc:docChg chg="delSld modSld">
      <pc:chgData name="MURRAY Rowan" userId="S::rmurray3@ed.ac.uk::bf89d769-07eb-448a-bf0c-a5eb813ff665" providerId="AD" clId="Web-{836B8668-06B7-F98E-0921-0D23CD7B9A94}" dt="2021-05-13T11:00:00.057" v="11"/>
      <pc:docMkLst>
        <pc:docMk/>
      </pc:docMkLst>
      <pc:sldChg chg="modSp">
        <pc:chgData name="MURRAY Rowan" userId="S::rmurray3@ed.ac.uk::bf89d769-07eb-448a-bf0c-a5eb813ff665" providerId="AD" clId="Web-{836B8668-06B7-F98E-0921-0D23CD7B9A94}" dt="2021-05-13T10:59:40.040" v="10" actId="20577"/>
        <pc:sldMkLst>
          <pc:docMk/>
          <pc:sldMk cId="1058845086" sldId="400"/>
        </pc:sldMkLst>
        <pc:spChg chg="mod">
          <ac:chgData name="MURRAY Rowan" userId="S::rmurray3@ed.ac.uk::bf89d769-07eb-448a-bf0c-a5eb813ff665" providerId="AD" clId="Web-{836B8668-06B7-F98E-0921-0D23CD7B9A94}" dt="2021-05-13T10:59:40.040" v="10" actId="20577"/>
          <ac:spMkLst>
            <pc:docMk/>
            <pc:sldMk cId="1058845086" sldId="400"/>
            <ac:spMk id="2" creationId="{DAC3C732-F607-C442-98AD-BB3AB27515A5}"/>
          </ac:spMkLst>
        </pc:spChg>
      </pc:sldChg>
      <pc:sldChg chg="del">
        <pc:chgData name="MURRAY Rowan" userId="S::rmurray3@ed.ac.uk::bf89d769-07eb-448a-bf0c-a5eb813ff665" providerId="AD" clId="Web-{836B8668-06B7-F98E-0921-0D23CD7B9A94}" dt="2021-05-13T11:00:00.057" v="11"/>
        <pc:sldMkLst>
          <pc:docMk/>
          <pc:sldMk cId="2127643785" sldId="415"/>
        </pc:sldMkLst>
      </pc:sldChg>
    </pc:docChg>
  </pc:docChgLst>
  <pc:docChgLst>
    <pc:chgData name="MURRAY Rowan" userId="S::rmurray3@ed.ac.uk::bf89d769-07eb-448a-bf0c-a5eb813ff665" providerId="AD" clId="Web-{CAC9E46A-1F28-5413-246F-B23739CBC63B}"/>
    <pc:docChg chg="modSld">
      <pc:chgData name="MURRAY Rowan" userId="S::rmurray3@ed.ac.uk::bf89d769-07eb-448a-bf0c-a5eb813ff665" providerId="AD" clId="Web-{CAC9E46A-1F28-5413-246F-B23739CBC63B}" dt="2021-05-11T11:08:43.183" v="114" actId="20577"/>
      <pc:docMkLst>
        <pc:docMk/>
      </pc:docMkLst>
      <pc:sldChg chg="modSp">
        <pc:chgData name="MURRAY Rowan" userId="S::rmurray3@ed.ac.uk::bf89d769-07eb-448a-bf0c-a5eb813ff665" providerId="AD" clId="Web-{CAC9E46A-1F28-5413-246F-B23739CBC63B}" dt="2021-05-11T11:07:15.588" v="52" actId="20577"/>
        <pc:sldMkLst>
          <pc:docMk/>
          <pc:sldMk cId="3454623435" sldId="406"/>
        </pc:sldMkLst>
        <pc:spChg chg="mod">
          <ac:chgData name="MURRAY Rowan" userId="S::rmurray3@ed.ac.uk::bf89d769-07eb-448a-bf0c-a5eb813ff665" providerId="AD" clId="Web-{CAC9E46A-1F28-5413-246F-B23739CBC63B}" dt="2021-05-11T11:07:15.588" v="52" actId="20577"/>
          <ac:spMkLst>
            <pc:docMk/>
            <pc:sldMk cId="3454623435" sldId="406"/>
            <ac:spMk id="2" creationId="{00000000-0000-0000-0000-000000000000}"/>
          </ac:spMkLst>
        </pc:spChg>
      </pc:sldChg>
      <pc:sldChg chg="modSp">
        <pc:chgData name="MURRAY Rowan" userId="S::rmurray3@ed.ac.uk::bf89d769-07eb-448a-bf0c-a5eb813ff665" providerId="AD" clId="Web-{CAC9E46A-1F28-5413-246F-B23739CBC63B}" dt="2021-05-11T11:08:43.183" v="114" actId="20577"/>
        <pc:sldMkLst>
          <pc:docMk/>
          <pc:sldMk cId="2275772771" sldId="413"/>
        </pc:sldMkLst>
        <pc:spChg chg="mod">
          <ac:chgData name="MURRAY Rowan" userId="S::rmurray3@ed.ac.uk::bf89d769-07eb-448a-bf0c-a5eb813ff665" providerId="AD" clId="Web-{CAC9E46A-1F28-5413-246F-B23739CBC63B}" dt="2021-05-11T11:08:43.183" v="114" actId="20577"/>
          <ac:spMkLst>
            <pc:docMk/>
            <pc:sldMk cId="2275772771" sldId="413"/>
            <ac:spMk id="2" creationId="{00000000-0000-0000-0000-000000000000}"/>
          </ac:spMkLst>
        </pc:spChg>
      </pc:sldChg>
    </pc:docChg>
  </pc:docChgLst>
  <pc:docChgLst>
    <pc:chgData name="Peter Buckley" userId="1bffec67-8e35-4bb9-9a8f-0e8de8c5d6a4" providerId="ADAL" clId="{D45731A7-B2DA-41E6-8012-B15B5716DE7D}"/>
    <pc:docChg chg="undo redo custSel addSld modSld">
      <pc:chgData name="Peter Buckley" userId="1bffec67-8e35-4bb9-9a8f-0e8de8c5d6a4" providerId="ADAL" clId="{D45731A7-B2DA-41E6-8012-B15B5716DE7D}" dt="2023-03-31T15:52:57.157" v="298"/>
      <pc:docMkLst>
        <pc:docMk/>
      </pc:docMkLst>
      <pc:sldChg chg="modSp mod">
        <pc:chgData name="Peter Buckley" userId="1bffec67-8e35-4bb9-9a8f-0e8de8c5d6a4" providerId="ADAL" clId="{D45731A7-B2DA-41E6-8012-B15B5716DE7D}" dt="2023-03-31T15:52:48.783" v="296"/>
        <pc:sldMkLst>
          <pc:docMk/>
          <pc:sldMk cId="1179744518" sldId="391"/>
        </pc:sldMkLst>
        <pc:spChg chg="mod">
          <ac:chgData name="Peter Buckley" userId="1bffec67-8e35-4bb9-9a8f-0e8de8c5d6a4" providerId="ADAL" clId="{D45731A7-B2DA-41E6-8012-B15B5716DE7D}" dt="2023-03-31T15:52:48.783" v="296"/>
          <ac:spMkLst>
            <pc:docMk/>
            <pc:sldMk cId="1179744518" sldId="391"/>
            <ac:spMk id="96" creationId="{00000000-0000-0000-0000-000000000000}"/>
          </ac:spMkLst>
        </pc:spChg>
      </pc:sldChg>
      <pc:sldChg chg="modSp mod">
        <pc:chgData name="Peter Buckley" userId="1bffec67-8e35-4bb9-9a8f-0e8de8c5d6a4" providerId="ADAL" clId="{D45731A7-B2DA-41E6-8012-B15B5716DE7D}" dt="2023-03-31T15:52:41.620" v="294" actId="207"/>
        <pc:sldMkLst>
          <pc:docMk/>
          <pc:sldMk cId="1995149685" sldId="399"/>
        </pc:sldMkLst>
        <pc:spChg chg="mod">
          <ac:chgData name="Peter Buckley" userId="1bffec67-8e35-4bb9-9a8f-0e8de8c5d6a4" providerId="ADAL" clId="{D45731A7-B2DA-41E6-8012-B15B5716DE7D}" dt="2023-03-31T15:52:41.620" v="294" actId="207"/>
          <ac:spMkLst>
            <pc:docMk/>
            <pc:sldMk cId="1995149685" sldId="399"/>
            <ac:spMk id="128" creationId="{00000000-0000-0000-0000-000000000000}"/>
          </ac:spMkLst>
        </pc:spChg>
      </pc:sldChg>
      <pc:sldChg chg="addSp delSp modSp mod">
        <pc:chgData name="Peter Buckley" userId="1bffec67-8e35-4bb9-9a8f-0e8de8c5d6a4" providerId="ADAL" clId="{D45731A7-B2DA-41E6-8012-B15B5716DE7D}" dt="2023-03-31T15:48:03.709" v="156" actId="14100"/>
        <pc:sldMkLst>
          <pc:docMk/>
          <pc:sldMk cId="2727672577" sldId="403"/>
        </pc:sldMkLst>
        <pc:spChg chg="mod">
          <ac:chgData name="Peter Buckley" userId="1bffec67-8e35-4bb9-9a8f-0e8de8c5d6a4" providerId="ADAL" clId="{D45731A7-B2DA-41E6-8012-B15B5716DE7D}" dt="2023-03-31T15:47:07.134" v="151" actId="1076"/>
          <ac:spMkLst>
            <pc:docMk/>
            <pc:sldMk cId="2727672577" sldId="403"/>
            <ac:spMk id="11" creationId="{6EEAD9BE-C6E2-41F0-A001-AB942ECB0EF1}"/>
          </ac:spMkLst>
        </pc:spChg>
        <pc:spChg chg="mod">
          <ac:chgData name="Peter Buckley" userId="1bffec67-8e35-4bb9-9a8f-0e8de8c5d6a4" providerId="ADAL" clId="{D45731A7-B2DA-41E6-8012-B15B5716DE7D}" dt="2023-03-31T15:47:19.111" v="154" actId="1076"/>
          <ac:spMkLst>
            <pc:docMk/>
            <pc:sldMk cId="2727672577" sldId="403"/>
            <ac:spMk id="12" creationId="{477D8F75-47D9-49C5-86B6-0B2C019DF1C3}"/>
          </ac:spMkLst>
        </pc:spChg>
        <pc:spChg chg="mod">
          <ac:chgData name="Peter Buckley" userId="1bffec67-8e35-4bb9-9a8f-0e8de8c5d6a4" providerId="ADAL" clId="{D45731A7-B2DA-41E6-8012-B15B5716DE7D}" dt="2023-03-31T15:46:57.549" v="150" actId="1076"/>
          <ac:spMkLst>
            <pc:docMk/>
            <pc:sldMk cId="2727672577" sldId="403"/>
            <ac:spMk id="13" creationId="{AE44A396-DF8B-4BF5-B86C-3855906E1426}"/>
          </ac:spMkLst>
        </pc:spChg>
        <pc:spChg chg="mod">
          <ac:chgData name="Peter Buckley" userId="1bffec67-8e35-4bb9-9a8f-0e8de8c5d6a4" providerId="ADAL" clId="{D45731A7-B2DA-41E6-8012-B15B5716DE7D}" dt="2023-03-31T15:46:52.834" v="149" actId="1076"/>
          <ac:spMkLst>
            <pc:docMk/>
            <pc:sldMk cId="2727672577" sldId="403"/>
            <ac:spMk id="14" creationId="{438D3A4A-ADED-42F1-82A3-47D23086D97B}"/>
          </ac:spMkLst>
        </pc:spChg>
        <pc:picChg chg="del">
          <ac:chgData name="Peter Buckley" userId="1bffec67-8e35-4bb9-9a8f-0e8de8c5d6a4" providerId="ADAL" clId="{D45731A7-B2DA-41E6-8012-B15B5716DE7D}" dt="2023-03-31T15:46:21.616" v="143" actId="478"/>
          <ac:picMkLst>
            <pc:docMk/>
            <pc:sldMk cId="2727672577" sldId="403"/>
            <ac:picMk id="3" creationId="{F6AADC6E-11E5-44C8-8449-C9F5DB69A24C}"/>
          </ac:picMkLst>
        </pc:picChg>
        <pc:picChg chg="add mod">
          <ac:chgData name="Peter Buckley" userId="1bffec67-8e35-4bb9-9a8f-0e8de8c5d6a4" providerId="ADAL" clId="{D45731A7-B2DA-41E6-8012-B15B5716DE7D}" dt="2023-03-31T15:48:03.709" v="156" actId="14100"/>
          <ac:picMkLst>
            <pc:docMk/>
            <pc:sldMk cId="2727672577" sldId="403"/>
            <ac:picMk id="5" creationId="{F46559B6-56A9-9BAE-F3DF-4C4B60EB29B4}"/>
          </ac:picMkLst>
        </pc:picChg>
      </pc:sldChg>
      <pc:sldChg chg="addSp delSp modSp mod">
        <pc:chgData name="Peter Buckley" userId="1bffec67-8e35-4bb9-9a8f-0e8de8c5d6a4" providerId="ADAL" clId="{D45731A7-B2DA-41E6-8012-B15B5716DE7D}" dt="2023-03-31T15:34:07.846" v="19" actId="1076"/>
        <pc:sldMkLst>
          <pc:docMk/>
          <pc:sldMk cId="2089928994" sldId="405"/>
        </pc:sldMkLst>
        <pc:picChg chg="del">
          <ac:chgData name="Peter Buckley" userId="1bffec67-8e35-4bb9-9a8f-0e8de8c5d6a4" providerId="ADAL" clId="{D45731A7-B2DA-41E6-8012-B15B5716DE7D}" dt="2023-03-31T15:31:42.417" v="0" actId="478"/>
          <ac:picMkLst>
            <pc:docMk/>
            <pc:sldMk cId="2089928994" sldId="405"/>
            <ac:picMk id="4" creationId="{726C74D3-3C97-41EF-B102-9F7AD8065A89}"/>
          </ac:picMkLst>
        </pc:picChg>
        <pc:picChg chg="add mod">
          <ac:chgData name="Peter Buckley" userId="1bffec67-8e35-4bb9-9a8f-0e8de8c5d6a4" providerId="ADAL" clId="{D45731A7-B2DA-41E6-8012-B15B5716DE7D}" dt="2023-03-31T15:33:55.832" v="14" actId="1076"/>
          <ac:picMkLst>
            <pc:docMk/>
            <pc:sldMk cId="2089928994" sldId="405"/>
            <ac:picMk id="5" creationId="{4C3937AA-ACA3-2DC8-F0B0-973015C1DFC9}"/>
          </ac:picMkLst>
        </pc:picChg>
        <pc:picChg chg="add mod">
          <ac:chgData name="Peter Buckley" userId="1bffec67-8e35-4bb9-9a8f-0e8de8c5d6a4" providerId="ADAL" clId="{D45731A7-B2DA-41E6-8012-B15B5716DE7D}" dt="2023-03-31T15:33:58.684" v="15" actId="1076"/>
          <ac:picMkLst>
            <pc:docMk/>
            <pc:sldMk cId="2089928994" sldId="405"/>
            <ac:picMk id="7" creationId="{4611DE23-3481-AC91-F9F5-45BDFB2378BE}"/>
          </ac:picMkLst>
        </pc:picChg>
        <pc:picChg chg="add mod">
          <ac:chgData name="Peter Buckley" userId="1bffec67-8e35-4bb9-9a8f-0e8de8c5d6a4" providerId="ADAL" clId="{D45731A7-B2DA-41E6-8012-B15B5716DE7D}" dt="2023-03-31T15:34:05.136" v="18" actId="1076"/>
          <ac:picMkLst>
            <pc:docMk/>
            <pc:sldMk cId="2089928994" sldId="405"/>
            <ac:picMk id="9" creationId="{D8676F41-2B62-B5CD-5926-A595CC87F759}"/>
          </ac:picMkLst>
        </pc:picChg>
        <pc:picChg chg="add mod">
          <ac:chgData name="Peter Buckley" userId="1bffec67-8e35-4bb9-9a8f-0e8de8c5d6a4" providerId="ADAL" clId="{D45731A7-B2DA-41E6-8012-B15B5716DE7D}" dt="2023-03-31T15:34:07.846" v="19" actId="1076"/>
          <ac:picMkLst>
            <pc:docMk/>
            <pc:sldMk cId="2089928994" sldId="405"/>
            <ac:picMk id="11" creationId="{0A6C4185-3E88-C05D-7374-4514A205007E}"/>
          </ac:picMkLst>
        </pc:picChg>
      </pc:sldChg>
      <pc:sldChg chg="delSp modSp mod">
        <pc:chgData name="Peter Buckley" userId="1bffec67-8e35-4bb9-9a8f-0e8de8c5d6a4" providerId="ADAL" clId="{D45731A7-B2DA-41E6-8012-B15B5716DE7D}" dt="2023-03-31T15:43:13.089" v="121" actId="20577"/>
        <pc:sldMkLst>
          <pc:docMk/>
          <pc:sldMk cId="3454623435" sldId="406"/>
        </pc:sldMkLst>
        <pc:spChg chg="mod">
          <ac:chgData name="Peter Buckley" userId="1bffec67-8e35-4bb9-9a8f-0e8de8c5d6a4" providerId="ADAL" clId="{D45731A7-B2DA-41E6-8012-B15B5716DE7D}" dt="2023-03-31T15:43:13.089" v="121" actId="20577"/>
          <ac:spMkLst>
            <pc:docMk/>
            <pc:sldMk cId="3454623435" sldId="406"/>
            <ac:spMk id="2" creationId="{00000000-0000-0000-0000-000000000000}"/>
          </ac:spMkLst>
        </pc:spChg>
        <pc:spChg chg="del mod">
          <ac:chgData name="Peter Buckley" userId="1bffec67-8e35-4bb9-9a8f-0e8de8c5d6a4" providerId="ADAL" clId="{D45731A7-B2DA-41E6-8012-B15B5716DE7D}" dt="2023-03-31T15:40:47.339" v="58" actId="478"/>
          <ac:spMkLst>
            <pc:docMk/>
            <pc:sldMk cId="3454623435" sldId="406"/>
            <ac:spMk id="3" creationId="{D745F97C-DAD9-477B-AF4C-2E7A78021C4D}"/>
          </ac:spMkLst>
        </pc:spChg>
        <pc:spChg chg="del mod">
          <ac:chgData name="Peter Buckley" userId="1bffec67-8e35-4bb9-9a8f-0e8de8c5d6a4" providerId="ADAL" clId="{D45731A7-B2DA-41E6-8012-B15B5716DE7D}" dt="2023-03-31T15:41:17.256" v="63" actId="478"/>
          <ac:spMkLst>
            <pc:docMk/>
            <pc:sldMk cId="3454623435" sldId="406"/>
            <ac:spMk id="4" creationId="{49722B15-2B9A-4B68-B07E-7B51694C043C}"/>
          </ac:spMkLst>
        </pc:spChg>
      </pc:sldChg>
      <pc:sldChg chg="modSp mod">
        <pc:chgData name="Peter Buckley" userId="1bffec67-8e35-4bb9-9a8f-0e8de8c5d6a4" providerId="ADAL" clId="{D45731A7-B2DA-41E6-8012-B15B5716DE7D}" dt="2023-03-31T15:52:57.157" v="298"/>
        <pc:sldMkLst>
          <pc:docMk/>
          <pc:sldMk cId="3609233004" sldId="417"/>
        </pc:sldMkLst>
        <pc:spChg chg="mod">
          <ac:chgData name="Peter Buckley" userId="1bffec67-8e35-4bb9-9a8f-0e8de8c5d6a4" providerId="ADAL" clId="{D45731A7-B2DA-41E6-8012-B15B5716DE7D}" dt="2023-03-31T15:52:57.157" v="298"/>
          <ac:spMkLst>
            <pc:docMk/>
            <pc:sldMk cId="3609233004" sldId="417"/>
            <ac:spMk id="96" creationId="{00000000-0000-0000-0000-000000000000}"/>
          </ac:spMkLst>
        </pc:spChg>
      </pc:sldChg>
      <pc:sldChg chg="modSp mod">
        <pc:chgData name="Peter Buckley" userId="1bffec67-8e35-4bb9-9a8f-0e8de8c5d6a4" providerId="ADAL" clId="{D45731A7-B2DA-41E6-8012-B15B5716DE7D}" dt="2023-03-31T15:45:28.377" v="142" actId="403"/>
        <pc:sldMkLst>
          <pc:docMk/>
          <pc:sldMk cId="2017040971" sldId="422"/>
        </pc:sldMkLst>
        <pc:spChg chg="mod">
          <ac:chgData name="Peter Buckley" userId="1bffec67-8e35-4bb9-9a8f-0e8de8c5d6a4" providerId="ADAL" clId="{D45731A7-B2DA-41E6-8012-B15B5716DE7D}" dt="2023-03-31T15:45:28.377" v="142" actId="403"/>
          <ac:spMkLst>
            <pc:docMk/>
            <pc:sldMk cId="2017040971" sldId="422"/>
            <ac:spMk id="4" creationId="{49722B15-2B9A-4B68-B07E-7B51694C043C}"/>
          </ac:spMkLst>
        </pc:spChg>
      </pc:sldChg>
      <pc:sldChg chg="modSp new mod">
        <pc:chgData name="Peter Buckley" userId="1bffec67-8e35-4bb9-9a8f-0e8de8c5d6a4" providerId="ADAL" clId="{D45731A7-B2DA-41E6-8012-B15B5716DE7D}" dt="2023-03-31T15:51:56.553" v="286" actId="113"/>
        <pc:sldMkLst>
          <pc:docMk/>
          <pc:sldMk cId="3681665020" sldId="423"/>
        </pc:sldMkLst>
        <pc:spChg chg="mod">
          <ac:chgData name="Peter Buckley" userId="1bffec67-8e35-4bb9-9a8f-0e8de8c5d6a4" providerId="ADAL" clId="{D45731A7-B2DA-41E6-8012-B15B5716DE7D}" dt="2023-03-31T15:51:56.553" v="286" actId="113"/>
          <ac:spMkLst>
            <pc:docMk/>
            <pc:sldMk cId="3681665020" sldId="423"/>
            <ac:spMk id="3" creationId="{6DA3B642-FD86-583A-BA41-33781852D3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A1B5-F849-4E79-9B82-1C8FCE16A40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D3F01-FED6-4C96-BC73-B1558BC2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9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45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99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/>
          </a:p>
        </p:txBody>
      </p:sp>
    </p:spTree>
    <p:extLst>
      <p:ext uri="{BB962C8B-B14F-4D97-AF65-F5344CB8AC3E}">
        <p14:creationId xmlns:p14="http://schemas.microsoft.com/office/powerpoint/2010/main" val="475627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5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98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000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/>
            </a:pPr>
            <a:endParaRPr lang="en-GB" baseline="0"/>
          </a:p>
        </p:txBody>
      </p:sp>
    </p:spTree>
    <p:extLst>
      <p:ext uri="{BB962C8B-B14F-4D97-AF65-F5344CB8AC3E}">
        <p14:creationId xmlns:p14="http://schemas.microsoft.com/office/powerpoint/2010/main" val="134448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152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80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311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0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45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93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13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45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0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34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19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71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/>
          </a:p>
        </p:txBody>
      </p:sp>
    </p:spTree>
    <p:extLst>
      <p:ext uri="{BB962C8B-B14F-4D97-AF65-F5344CB8AC3E}">
        <p14:creationId xmlns:p14="http://schemas.microsoft.com/office/powerpoint/2010/main" val="251657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2988300" y="1747833"/>
            <a:ext cx="8678800" cy="336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13633" y="1747800"/>
            <a:ext cx="7302400" cy="3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36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063900" y="-10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696306" y="2109410"/>
            <a:ext cx="7970793" cy="2388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913867" y="2461600"/>
            <a:ext cx="7753200" cy="12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913867" y="3472833"/>
            <a:ext cx="77532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216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063900" y="-10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3526767" y="524567"/>
            <a:ext cx="1075600" cy="107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975433" y="524700"/>
            <a:ext cx="6284000" cy="5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▪"/>
              <a:defRPr sz="4800" b="1"/>
            </a:lvl1pPr>
            <a:lvl2pPr marL="1219170" lvl="1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2pPr>
            <a:lvl3pPr marL="1828754" lvl="2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3pPr>
            <a:lvl4pPr marL="2438339" lvl="3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4pPr>
            <a:lvl5pPr marL="3047924" lvl="4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b="1"/>
            </a:lvl5pPr>
            <a:lvl6pPr marL="3657509" lvl="5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b="1"/>
            </a:lvl6pPr>
            <a:lvl7pPr marL="4267093" lvl="6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b="1"/>
            </a:lvl7pPr>
            <a:lvl8pPr marL="4876678" lvl="7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b="1"/>
            </a:lvl8pPr>
            <a:lvl9pPr marL="5486263" lvl="8" indent="-6095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39623" y="450467"/>
            <a:ext cx="104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735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>
            <a:off x="1325640" y="524700"/>
            <a:ext cx="10341561" cy="107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694800" y="524567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▪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" name="Google Shape;32;p5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742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7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7"/>
          <p:cNvSpPr/>
          <p:nvPr/>
        </p:nvSpPr>
        <p:spPr>
          <a:xfrm>
            <a:off x="1576267" y="524700"/>
            <a:ext cx="10090933" cy="107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101700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7024095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9" name="Google Shape;49;p7"/>
          <p:cNvSpPr/>
          <p:nvPr/>
        </p:nvSpPr>
        <p:spPr>
          <a:xfrm>
            <a:off x="10606266" y="524633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434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9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9"/>
          <p:cNvSpPr/>
          <p:nvPr/>
        </p:nvSpPr>
        <p:spPr>
          <a:xfrm>
            <a:off x="1576267" y="524700"/>
            <a:ext cx="10090933" cy="107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6" name="Google Shape;66;p9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4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Full background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3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930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4073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3613633" y="2133562"/>
            <a:ext cx="7623420" cy="168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/>
              <a:t>Mathematics Dissertations</a:t>
            </a:r>
            <a:r>
              <a:rPr lang="en"/>
              <a:t/>
            </a:r>
            <a:br>
              <a:rPr lang="en"/>
            </a:br>
            <a:r>
              <a:rPr lang="en" sz="3200"/>
              <a:t>Understanding the marking scheme &amp; your audience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7AAC6-6CFD-7F44-928E-CF5348E53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57" y="4098206"/>
            <a:ext cx="3350353" cy="765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82675" y="4718514"/>
            <a:ext cx="2513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kern="0">
                <a:solidFill>
                  <a:srgbClr val="FFFFFF"/>
                </a:solidFill>
                <a:latin typeface="Barlow"/>
                <a:sym typeface="Barlow"/>
              </a:rPr>
              <a:t>English Language Education 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3176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Focusing on a </a:t>
            </a:r>
            <a:r>
              <a:rPr lang="en" dirty="0" smtClean="0"/>
              <a:t>criterion</a:t>
            </a:r>
            <a:endParaRPr lang="en-US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10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A2B9A6-ECFF-4767-8EEF-F2FE7DA590BF}"/>
              </a:ext>
            </a:extLst>
          </p:cNvPr>
          <p:cNvSpPr txBox="1"/>
          <p:nvPr/>
        </p:nvSpPr>
        <p:spPr>
          <a:xfrm>
            <a:off x="1903359" y="6150114"/>
            <a:ext cx="89777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Arial"/>
              </a:rPr>
              <a:t>To understand the </a:t>
            </a:r>
            <a:r>
              <a:rPr lang="en-US" sz="2000" dirty="0" smtClean="0">
                <a:cs typeface="Arial"/>
              </a:rPr>
              <a:t>marker’s </a:t>
            </a:r>
            <a:r>
              <a:rPr lang="en-US" sz="2000" dirty="0">
                <a:cs typeface="Arial"/>
              </a:rPr>
              <a:t>expectations, you need to be able to identify and understand the differences between each grade boundary.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596" y="1600233"/>
            <a:ext cx="7693269" cy="468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7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The marking scheme: Task</a:t>
            </a:r>
            <a:endParaRPr lang="en-US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8965" indent="-524510"/>
            <a:r>
              <a:rPr lang="en-GB" dirty="0"/>
              <a:t>To understand the </a:t>
            </a:r>
            <a:r>
              <a:rPr lang="en-GB" dirty="0" smtClean="0"/>
              <a:t>marker’s </a:t>
            </a:r>
            <a:r>
              <a:rPr lang="en-GB" dirty="0"/>
              <a:t>expectations, you need to be able to </a:t>
            </a:r>
            <a:r>
              <a:rPr lang="en-GB" u="sng" dirty="0"/>
              <a:t>identify</a:t>
            </a:r>
            <a:r>
              <a:rPr lang="en-GB" dirty="0"/>
              <a:t> and </a:t>
            </a:r>
            <a:r>
              <a:rPr lang="en-GB" u="sng" dirty="0"/>
              <a:t>understand</a:t>
            </a:r>
            <a:r>
              <a:rPr lang="en-GB" dirty="0"/>
              <a:t> the differences between each grade boundary.</a:t>
            </a:r>
          </a:p>
          <a:p>
            <a:pPr marL="608965" indent="-524510"/>
            <a:endParaRPr lang="en-GB" dirty="0"/>
          </a:p>
          <a:p>
            <a:pPr marL="608965" indent="-490855"/>
            <a:r>
              <a:rPr lang="en-GB" b="1" dirty="0"/>
              <a:t>Task: </a:t>
            </a:r>
            <a:r>
              <a:rPr lang="en-GB" dirty="0"/>
              <a:t>Download the complete marking scheme. Underline or highlight the adjectives and adverbs in each </a:t>
            </a:r>
            <a:r>
              <a:rPr lang="en-GB" dirty="0" smtClean="0"/>
              <a:t>descriptor.</a:t>
            </a:r>
            <a:endParaRPr lang="en-GB" dirty="0"/>
          </a:p>
          <a:p>
            <a:pPr marL="118110" indent="0">
              <a:buNone/>
            </a:pPr>
            <a:r>
              <a:rPr lang="en-GB" dirty="0">
                <a:solidFill>
                  <a:srgbClr val="434343"/>
                </a:solidFill>
              </a:rPr>
              <a:t>     </a:t>
            </a:r>
            <a:r>
              <a:rPr lang="en-GB" dirty="0" smtClean="0">
                <a:solidFill>
                  <a:srgbClr val="434343"/>
                </a:solidFill>
              </a:rPr>
              <a:t>(There’s an example </a:t>
            </a:r>
            <a:r>
              <a:rPr lang="en-GB" dirty="0">
                <a:solidFill>
                  <a:srgbClr val="434343"/>
                </a:solidFill>
              </a:rPr>
              <a:t>on the following </a:t>
            </a:r>
            <a:r>
              <a:rPr lang="en-GB" dirty="0" smtClean="0">
                <a:solidFill>
                  <a:srgbClr val="434343"/>
                </a:solidFill>
              </a:rPr>
              <a:t>slide</a:t>
            </a:r>
            <a:r>
              <a:rPr lang="en-GB" dirty="0">
                <a:solidFill>
                  <a:srgbClr val="434343"/>
                </a:solidFill>
              </a:rPr>
              <a:t>)</a:t>
            </a:r>
          </a:p>
          <a:p>
            <a:pPr marL="608965" indent="-490855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11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31" name="Google Shape;131;p19"/>
          <p:cNvGrpSpPr/>
          <p:nvPr/>
        </p:nvGrpSpPr>
        <p:grpSpPr>
          <a:xfrm>
            <a:off x="10907925" y="849773"/>
            <a:ext cx="448712" cy="425308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0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Obtaining an </a:t>
            </a:r>
            <a:r>
              <a:rPr lang="en" dirty="0" smtClean="0"/>
              <a:t>A3</a:t>
            </a:r>
            <a:endParaRPr lang="en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12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4A36DA-5C02-4844-81A2-5F3BA9BDC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78592"/>
              </p:ext>
            </p:extLst>
          </p:nvPr>
        </p:nvGraphicFramePr>
        <p:xfrm>
          <a:off x="1602244" y="1762989"/>
          <a:ext cx="10474491" cy="493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69">
                  <a:extLst>
                    <a:ext uri="{9D8B030D-6E8A-4147-A177-3AD203B41FA5}">
                      <a16:colId xmlns:a16="http://schemas.microsoft.com/office/drawing/2014/main" val="1517899389"/>
                    </a:ext>
                  </a:extLst>
                </a:gridCol>
                <a:gridCol w="8220022">
                  <a:extLst>
                    <a:ext uri="{9D8B030D-6E8A-4147-A177-3AD203B41FA5}">
                      <a16:colId xmlns:a16="http://schemas.microsoft.com/office/drawing/2014/main" val="4002878034"/>
                    </a:ext>
                  </a:extLst>
                </a:gridCol>
              </a:tblGrid>
              <a:tr h="424295">
                <a:tc>
                  <a:txBody>
                    <a:bodyPr/>
                    <a:lstStyle/>
                    <a:p>
                      <a:r>
                        <a:rPr lang="en-US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79244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Understanding and Depth of Academic Content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 smtClean="0"/>
                        <a:t>The student achieved the </a:t>
                      </a:r>
                      <a:r>
                        <a:rPr lang="en-GB" sz="1600" u="sng" dirty="0" smtClean="0"/>
                        <a:t>principal</a:t>
                      </a:r>
                      <a:r>
                        <a:rPr lang="en-GB" sz="1600" dirty="0" smtClean="0"/>
                        <a:t> objectives of the project and described </a:t>
                      </a:r>
                      <a:r>
                        <a:rPr lang="en-GB" sz="1600" u="sng" dirty="0" smtClean="0"/>
                        <a:t>advanced</a:t>
                      </a:r>
                      <a:r>
                        <a:rPr lang="en-GB" sz="1600" dirty="0" smtClean="0"/>
                        <a:t> aspects of the given topic in the process. The student mastered </a:t>
                      </a:r>
                      <a:r>
                        <a:rPr lang="en-GB" sz="1600" u="sng" dirty="0" smtClean="0"/>
                        <a:t>advanced</a:t>
                      </a:r>
                      <a:r>
                        <a:rPr lang="en-GB" sz="1600" dirty="0" smtClean="0"/>
                        <a:t> theoretical concepts or mathematical models, </a:t>
                      </a:r>
                      <a:r>
                        <a:rPr lang="en-GB" sz="1600" u="sng" dirty="0" smtClean="0"/>
                        <a:t>correctly</a:t>
                      </a:r>
                      <a:r>
                        <a:rPr lang="en-GB" sz="1600" dirty="0" smtClean="0"/>
                        <a:t> applied </a:t>
                      </a:r>
                      <a:r>
                        <a:rPr lang="en-GB" sz="1600" u="sng" dirty="0" smtClean="0"/>
                        <a:t>elaborate</a:t>
                      </a:r>
                      <a:r>
                        <a:rPr lang="en-GB" sz="1600" dirty="0" smtClean="0"/>
                        <a:t> numerical algorithms, or performed a </a:t>
                      </a:r>
                      <a:r>
                        <a:rPr lang="en-GB" sz="1600" u="sng" dirty="0" smtClean="0"/>
                        <a:t>sound</a:t>
                      </a:r>
                      <a:r>
                        <a:rPr lang="en-GB" sz="1600" dirty="0" smtClean="0"/>
                        <a:t> statistical data analysis. Errors are </a:t>
                      </a:r>
                      <a:r>
                        <a:rPr lang="en-GB" sz="1600" u="sng" dirty="0" smtClean="0"/>
                        <a:t>few</a:t>
                      </a:r>
                      <a:r>
                        <a:rPr lang="en-GB" sz="1600" dirty="0" smtClean="0"/>
                        <a:t> and </a:t>
                      </a:r>
                      <a:r>
                        <a:rPr lang="en-GB" sz="1600" u="sng" dirty="0" smtClean="0"/>
                        <a:t>mostly minor</a:t>
                      </a:r>
                      <a:r>
                        <a:rPr lang="en-GB" sz="1600" dirty="0" smtClean="0"/>
                        <a:t>. </a:t>
                      </a:r>
                      <a:endParaRPr lang="en-GB" sz="16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04568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Originality of Approach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smtClean="0"/>
                        <a:t>The student came up with </a:t>
                      </a:r>
                      <a:r>
                        <a:rPr lang="en-GB" sz="1600" b="0" u="sng" dirty="0" smtClean="0"/>
                        <a:t>a few </a:t>
                      </a:r>
                      <a:r>
                        <a:rPr lang="en-GB" sz="1600" dirty="0" smtClean="0"/>
                        <a:t>ideas to explore </a:t>
                      </a:r>
                      <a:r>
                        <a:rPr lang="en-GB" sz="1600" b="0" u="sng" dirty="0" smtClean="0"/>
                        <a:t>different</a:t>
                      </a:r>
                      <a:r>
                        <a:rPr lang="en-GB" sz="1600" dirty="0" smtClean="0"/>
                        <a:t> research directions or </a:t>
                      </a:r>
                      <a:r>
                        <a:rPr lang="en-GB" sz="1600" u="sng" dirty="0" smtClean="0"/>
                        <a:t>alternative</a:t>
                      </a:r>
                      <a:r>
                        <a:rPr lang="en-GB" sz="1600" dirty="0" smtClean="0"/>
                        <a:t> solution approaches. The student achieved </a:t>
                      </a:r>
                      <a:r>
                        <a:rPr lang="en-GB" sz="1600" u="sng" dirty="0" smtClean="0"/>
                        <a:t>some</a:t>
                      </a:r>
                      <a:r>
                        <a:rPr lang="en-GB" sz="1600" dirty="0" smtClean="0"/>
                        <a:t> improvement over the background material by deriving </a:t>
                      </a:r>
                      <a:r>
                        <a:rPr lang="en-GB" sz="1600" u="sng" dirty="0" smtClean="0"/>
                        <a:t>new</a:t>
                      </a:r>
                      <a:r>
                        <a:rPr lang="en-GB" sz="1600" dirty="0" smtClean="0"/>
                        <a:t> theoretical results or methodological constructions, </a:t>
                      </a:r>
                      <a:r>
                        <a:rPr lang="en-GB" sz="1600" u="sng" dirty="0" smtClean="0"/>
                        <a:t>extending</a:t>
                      </a:r>
                      <a:r>
                        <a:rPr lang="en-GB" sz="1600" dirty="0" smtClean="0"/>
                        <a:t> or </a:t>
                      </a:r>
                      <a:r>
                        <a:rPr lang="en-GB" sz="1600" u="sng" dirty="0" smtClean="0"/>
                        <a:t>modifying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u="sng" dirty="0" smtClean="0"/>
                        <a:t>existing</a:t>
                      </a:r>
                      <a:r>
                        <a:rPr lang="en-GB" sz="1600" dirty="0" smtClean="0"/>
                        <a:t> models or algorithms, or applying </a:t>
                      </a:r>
                      <a:r>
                        <a:rPr lang="en-GB" sz="1600" u="sng" dirty="0" smtClean="0"/>
                        <a:t>new</a:t>
                      </a:r>
                      <a:r>
                        <a:rPr lang="en-GB" sz="1600" dirty="0" smtClean="0"/>
                        <a:t> statistical techniques that are close to techniques covered in the syllabus. However, </a:t>
                      </a:r>
                      <a:r>
                        <a:rPr lang="en-GB" sz="1600" u="sng" dirty="0" smtClean="0"/>
                        <a:t>most</a:t>
                      </a:r>
                      <a:r>
                        <a:rPr lang="en-GB" sz="1600" dirty="0" smtClean="0"/>
                        <a:t> original contributions are </a:t>
                      </a:r>
                      <a:r>
                        <a:rPr lang="en-GB" sz="1600" u="sng" dirty="0" smtClean="0"/>
                        <a:t>minor</a:t>
                      </a:r>
                      <a:r>
                        <a:rPr lang="en-GB" sz="1600" dirty="0" smtClean="0"/>
                        <a:t>. </a:t>
                      </a:r>
                      <a:endParaRPr lang="en-GB" sz="16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067098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Amount of work</a:t>
                      </a:r>
                      <a:r>
                        <a:rPr lang="en-US" sz="1800" b="1" baseline="0" dirty="0" smtClean="0"/>
                        <a:t> done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u="sng" dirty="0" smtClean="0"/>
                        <a:t>All</a:t>
                      </a:r>
                      <a:r>
                        <a:rPr lang="en-GB" sz="1600" dirty="0" smtClean="0"/>
                        <a:t> questions raised in the project description are addressed. The report gives a </a:t>
                      </a:r>
                      <a:r>
                        <a:rPr lang="en-GB" sz="1600" u="sng" dirty="0" smtClean="0"/>
                        <a:t>detailed</a:t>
                      </a:r>
                      <a:r>
                        <a:rPr lang="en-GB" sz="1600" dirty="0" smtClean="0"/>
                        <a:t> explanation of the background material needed to understand the topic. Work done is evidenced through </a:t>
                      </a:r>
                      <a:r>
                        <a:rPr lang="en-GB" sz="1600" u="sng" dirty="0" smtClean="0"/>
                        <a:t>several</a:t>
                      </a:r>
                      <a:r>
                        <a:rPr lang="en-GB" sz="1600" dirty="0" smtClean="0"/>
                        <a:t> theoretical contributions, the implementation of </a:t>
                      </a:r>
                      <a:r>
                        <a:rPr lang="en-GB" sz="1600" u="sng" dirty="0" smtClean="0"/>
                        <a:t>extensive</a:t>
                      </a:r>
                      <a:r>
                        <a:rPr lang="en-GB" sz="1600" dirty="0" smtClean="0"/>
                        <a:t> models and algorithms, or a </a:t>
                      </a:r>
                      <a:r>
                        <a:rPr lang="en-GB" sz="1600" u="sng" dirty="0" smtClean="0"/>
                        <a:t>substantial</a:t>
                      </a:r>
                      <a:r>
                        <a:rPr lang="en-GB" sz="1600" dirty="0" smtClean="0"/>
                        <a:t> statistical or numerical analysis.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038699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Logic of Argument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 smtClean="0"/>
                        <a:t>The report presents the </a:t>
                      </a:r>
                      <a:r>
                        <a:rPr lang="en-GB" sz="1600" u="sng" dirty="0" smtClean="0"/>
                        <a:t>main</a:t>
                      </a:r>
                      <a:r>
                        <a:rPr lang="en-GB" sz="1600" dirty="0" smtClean="0"/>
                        <a:t> steps in the mathematical, statistical, or computational reasoning that underlies the project, although there may be a </a:t>
                      </a:r>
                      <a:r>
                        <a:rPr lang="en-GB" sz="1600" u="sng" dirty="0" smtClean="0"/>
                        <a:t>small number </a:t>
                      </a:r>
                      <a:r>
                        <a:rPr lang="en-GB" sz="1600" dirty="0" smtClean="0"/>
                        <a:t>of </a:t>
                      </a:r>
                      <a:r>
                        <a:rPr lang="en-GB" sz="1600" u="sng" dirty="0" smtClean="0"/>
                        <a:t>minor</a:t>
                      </a:r>
                      <a:r>
                        <a:rPr lang="en-GB" sz="1600" dirty="0" smtClean="0"/>
                        <a:t> logical gaps, or details missing.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569870"/>
                  </a:ext>
                </a:extLst>
              </a:tr>
            </a:tbl>
          </a:graphicData>
        </a:graphic>
      </p:graphicFrame>
      <p:sp>
        <p:nvSpPr>
          <p:cNvPr id="2" name="AutoShape 2" descr="https://ukc-powerpoint.officeapps.live.com/pods/GetClipboardImage.ashx?Id=c2e0c729-ddaa-4faa-8d6f-60fdba0432f0&amp;DC=GUK1&amp;pkey=d251c373-8a4b-46c9-974d-9bde228ab29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Obtaining an </a:t>
            </a:r>
            <a:r>
              <a:rPr lang="en" dirty="0" smtClean="0"/>
              <a:t>A3</a:t>
            </a:r>
            <a:endParaRPr lang="en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13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4A36DA-5C02-4844-81A2-5F3BA9BDC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31999"/>
              </p:ext>
            </p:extLst>
          </p:nvPr>
        </p:nvGraphicFramePr>
        <p:xfrm>
          <a:off x="1489754" y="1850912"/>
          <a:ext cx="10586982" cy="4364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83">
                  <a:extLst>
                    <a:ext uri="{9D8B030D-6E8A-4147-A177-3AD203B41FA5}">
                      <a16:colId xmlns:a16="http://schemas.microsoft.com/office/drawing/2014/main" val="1517899389"/>
                    </a:ext>
                  </a:extLst>
                </a:gridCol>
                <a:gridCol w="8545099">
                  <a:extLst>
                    <a:ext uri="{9D8B030D-6E8A-4147-A177-3AD203B41FA5}">
                      <a16:colId xmlns:a16="http://schemas.microsoft.com/office/drawing/2014/main" val="4002878034"/>
                    </a:ext>
                  </a:extLst>
                </a:gridCol>
              </a:tblGrid>
              <a:tr h="498375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79244"/>
                  </a:ext>
                </a:extLst>
              </a:tr>
              <a:tr h="9666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Background and</a:t>
                      </a:r>
                      <a:r>
                        <a:rPr lang="en-US" sz="1800" b="1" baseline="0" dirty="0" smtClean="0"/>
                        <a:t> References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u="sng" dirty="0" smtClean="0"/>
                        <a:t>All</a:t>
                      </a:r>
                      <a:r>
                        <a:rPr lang="en-GB" sz="1600" dirty="0" smtClean="0"/>
                        <a:t> sections of the report are </a:t>
                      </a:r>
                      <a:r>
                        <a:rPr lang="en-GB" sz="1600" u="sng" dirty="0" smtClean="0"/>
                        <a:t>adequately</a:t>
                      </a:r>
                      <a:r>
                        <a:rPr lang="en-GB" sz="1600" dirty="0" smtClean="0"/>
                        <a:t> supported by references to </a:t>
                      </a:r>
                      <a:r>
                        <a:rPr lang="en-GB" sz="1600" u="sng" dirty="0" smtClean="0"/>
                        <a:t>relevant</a:t>
                      </a:r>
                      <a:r>
                        <a:rPr lang="en-GB" sz="1600" dirty="0" smtClean="0"/>
                        <a:t> background and precursor items. References are chosen </a:t>
                      </a:r>
                      <a:r>
                        <a:rPr lang="en-GB" sz="1600" u="sng" dirty="0" smtClean="0"/>
                        <a:t>mostly</a:t>
                      </a:r>
                      <a:r>
                        <a:rPr lang="en-GB" sz="1600" dirty="0" smtClean="0"/>
                        <a:t> from </a:t>
                      </a:r>
                      <a:r>
                        <a:rPr lang="en-GB" sz="1600" u="sng" dirty="0" smtClean="0"/>
                        <a:t>appropriate</a:t>
                      </a:r>
                      <a:r>
                        <a:rPr lang="en-GB" sz="1600" dirty="0" smtClean="0"/>
                        <a:t> sources.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The bibliography contains </a:t>
                      </a:r>
                      <a:r>
                        <a:rPr lang="en-GB" sz="1600" u="sng" dirty="0" smtClean="0"/>
                        <a:t>minor</a:t>
                      </a:r>
                      <a:r>
                        <a:rPr lang="en-GB" sz="1600" dirty="0" smtClean="0"/>
                        <a:t> mistakes. </a:t>
                      </a:r>
                      <a:endParaRPr lang="en-GB" sz="16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04568"/>
                  </a:ext>
                </a:extLst>
              </a:tr>
              <a:tr h="107405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Validity and Assessment of Results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smtClean="0"/>
                        <a:t>The presentation of the findings of the project, and the discussion of the validity of results is </a:t>
                      </a:r>
                      <a:r>
                        <a:rPr lang="en-GB" sz="1600" u="sng" dirty="0" smtClean="0"/>
                        <a:t>convincing</a:t>
                      </a:r>
                      <a:r>
                        <a:rPr lang="en-GB" sz="1600" dirty="0" smtClean="0"/>
                        <a:t> and </a:t>
                      </a:r>
                      <a:r>
                        <a:rPr lang="en-GB" sz="1600" u="sng" dirty="0" smtClean="0"/>
                        <a:t>reliable</a:t>
                      </a:r>
                      <a:r>
                        <a:rPr lang="en-GB" sz="1600" dirty="0" smtClean="0"/>
                        <a:t>. Conclusions are </a:t>
                      </a:r>
                      <a:r>
                        <a:rPr lang="en-GB" sz="1600" u="sng" dirty="0" smtClean="0"/>
                        <a:t>well founded </a:t>
                      </a:r>
                      <a:r>
                        <a:rPr lang="en-GB" sz="1600" dirty="0" smtClean="0"/>
                        <a:t>and demonstrate awareness of the </a:t>
                      </a:r>
                      <a:r>
                        <a:rPr lang="en-GB" sz="1600" u="sng" dirty="0" smtClean="0"/>
                        <a:t>broader</a:t>
                      </a:r>
                      <a:r>
                        <a:rPr lang="en-GB" sz="1600" dirty="0" smtClean="0"/>
                        <a:t> scientific aims of the project. However, </a:t>
                      </a:r>
                      <a:r>
                        <a:rPr lang="en-GB" sz="1600" u="sng" dirty="0" smtClean="0"/>
                        <a:t>minor</a:t>
                      </a:r>
                      <a:r>
                        <a:rPr lang="en-GB" sz="1600" dirty="0" smtClean="0"/>
                        <a:t> inconsistencies may occur. </a:t>
                      </a:r>
                      <a:endParaRPr lang="en-GB" sz="16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067098"/>
                  </a:ext>
                </a:extLst>
              </a:tr>
              <a:tr h="182588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Presentation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 smtClean="0"/>
                        <a:t>The report is </a:t>
                      </a:r>
                      <a:r>
                        <a:rPr lang="en-GB" sz="1600" u="sng" dirty="0" smtClean="0"/>
                        <a:t>generally well laid out</a:t>
                      </a:r>
                      <a:r>
                        <a:rPr lang="en-GB" sz="1600" dirty="0" smtClean="0"/>
                        <a:t>. Figures and tables are presented </a:t>
                      </a:r>
                      <a:r>
                        <a:rPr lang="en-GB" sz="1600" u="sng" dirty="0" smtClean="0"/>
                        <a:t>clearly</a:t>
                      </a:r>
                      <a:r>
                        <a:rPr lang="en-GB" sz="1600" dirty="0" smtClean="0"/>
                        <a:t>, and captions are </a:t>
                      </a:r>
                      <a:r>
                        <a:rPr lang="en-GB" sz="1600" u="sng" dirty="0" smtClean="0"/>
                        <a:t>informative</a:t>
                      </a:r>
                      <a:r>
                        <a:rPr lang="en-GB" sz="1600" dirty="0" smtClean="0"/>
                        <a:t>, although there may be </a:t>
                      </a:r>
                      <a:r>
                        <a:rPr lang="en-GB" sz="1600" u="sng" dirty="0" smtClean="0"/>
                        <a:t>a small number of minor </a:t>
                      </a:r>
                      <a:r>
                        <a:rPr lang="en-GB" sz="1600" dirty="0" smtClean="0"/>
                        <a:t>cases where the presentation of figures is </a:t>
                      </a:r>
                      <a:r>
                        <a:rPr lang="en-GB" sz="1600" u="sng" dirty="0" smtClean="0"/>
                        <a:t>unclear</a:t>
                      </a:r>
                      <a:r>
                        <a:rPr lang="en-GB" sz="1600" dirty="0" smtClean="0"/>
                        <a:t>. Formulae are in </a:t>
                      </a:r>
                      <a:r>
                        <a:rPr lang="en-GB" sz="1600" u="sng" dirty="0" smtClean="0"/>
                        <a:t>almost all cases unambiguous</a:t>
                      </a:r>
                      <a:r>
                        <a:rPr lang="en-GB" sz="1600" dirty="0" smtClean="0"/>
                        <a:t>, and notation is </a:t>
                      </a:r>
                      <a:r>
                        <a:rPr lang="en-GB" sz="1600" u="sng" dirty="0" smtClean="0"/>
                        <a:t>generally well-defined </a:t>
                      </a:r>
                      <a:r>
                        <a:rPr lang="en-GB" sz="1600" dirty="0" smtClean="0"/>
                        <a:t>where needed. The report is </a:t>
                      </a:r>
                      <a:r>
                        <a:rPr lang="en-GB" sz="1600" u="sng" dirty="0" smtClean="0"/>
                        <a:t>generally</a:t>
                      </a:r>
                      <a:r>
                        <a:rPr lang="en-GB" sz="1600" dirty="0" smtClean="0"/>
                        <a:t> written in an </a:t>
                      </a:r>
                      <a:r>
                        <a:rPr lang="en-GB" sz="1600" u="sng" dirty="0" smtClean="0"/>
                        <a:t>appropriate</a:t>
                      </a:r>
                      <a:r>
                        <a:rPr lang="en-GB" sz="1600" dirty="0" smtClean="0"/>
                        <a:t> style, perhaps with </a:t>
                      </a:r>
                      <a:r>
                        <a:rPr lang="en-GB" sz="1600" u="sng" dirty="0" smtClean="0"/>
                        <a:t>a small number </a:t>
                      </a:r>
                      <a:r>
                        <a:rPr lang="en-GB" sz="1600" dirty="0" smtClean="0"/>
                        <a:t>of exceptions. Cross-references are </a:t>
                      </a:r>
                      <a:r>
                        <a:rPr lang="en-GB" sz="1600" u="sng" dirty="0" smtClean="0"/>
                        <a:t>generally</a:t>
                      </a:r>
                      <a:r>
                        <a:rPr lang="en-GB" sz="1600" dirty="0" smtClean="0"/>
                        <a:t> used </a:t>
                      </a:r>
                      <a:r>
                        <a:rPr lang="en-GB" sz="1600" u="sng" dirty="0" smtClean="0"/>
                        <a:t>appropriately</a:t>
                      </a:r>
                      <a:r>
                        <a:rPr lang="en-GB" sz="1600" dirty="0" smtClean="0"/>
                        <a:t>, perhaps with </a:t>
                      </a:r>
                      <a:r>
                        <a:rPr lang="en-GB" sz="1600" u="sng" dirty="0" smtClean="0"/>
                        <a:t>some minor </a:t>
                      </a:r>
                      <a:r>
                        <a:rPr lang="en-GB" sz="1600" dirty="0" smtClean="0"/>
                        <a:t>gaps.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038699"/>
                  </a:ext>
                </a:extLst>
              </a:tr>
            </a:tbl>
          </a:graphicData>
        </a:graphic>
      </p:graphicFrame>
      <p:sp>
        <p:nvSpPr>
          <p:cNvPr id="2" name="AutoShape 2" descr="https://ukc-powerpoint.officeapps.live.com/pods/GetClipboardImage.ashx?Id=c2e0c729-ddaa-4faa-8d6f-60fdba0432f0&amp;DC=GUK1&amp;pkey=d251c373-8a4b-46c9-974d-9bde228ab29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/>
              <a:t>Key language points: Pause and think</a:t>
            </a:r>
            <a:endParaRPr lang="en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14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D13F62-C43B-4905-8519-DBAF0C67708C}"/>
              </a:ext>
            </a:extLst>
          </p:cNvPr>
          <p:cNvSpPr/>
          <p:nvPr/>
        </p:nvSpPr>
        <p:spPr>
          <a:xfrm>
            <a:off x="3585289" y="1939463"/>
            <a:ext cx="6751004" cy="4151261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en-US" sz="3200"/>
              <a:t>Focus on the marking scheme:​</a:t>
            </a:r>
          </a:p>
          <a:p>
            <a:pPr algn="ctr" fontAlgn="base"/>
            <a:r>
              <a:rPr lang="en-US" sz="3200"/>
              <a:t>​</a:t>
            </a:r>
          </a:p>
          <a:p>
            <a:pPr algn="ctr" fontAlgn="base"/>
            <a:r>
              <a:rPr lang="en-US" sz="3200"/>
              <a:t>What are the key language points you should consider?</a:t>
            </a:r>
          </a:p>
        </p:txBody>
      </p:sp>
    </p:spTree>
    <p:extLst>
      <p:ext uri="{BB962C8B-B14F-4D97-AF65-F5344CB8AC3E}">
        <p14:creationId xmlns:p14="http://schemas.microsoft.com/office/powerpoint/2010/main" val="1304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dirty="0"/>
              <a:t>Key language </a:t>
            </a:r>
            <a:r>
              <a:rPr lang="en-GB" dirty="0" smtClean="0"/>
              <a:t>points</a:t>
            </a:r>
            <a:endParaRPr lang="en-GB" b="0"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fontAlgn="base"/>
            <a:r>
              <a:rPr lang="en-GB"/>
              <a:t>Logical progression of argument</a:t>
            </a:r>
            <a:r>
              <a:rPr lang="en-US"/>
              <a:t>​</a:t>
            </a:r>
          </a:p>
          <a:p>
            <a:pPr fontAlgn="base"/>
            <a:r>
              <a:rPr lang="en-GB"/>
              <a:t>Language accuracy (grammar, vocabulary)</a:t>
            </a:r>
            <a:r>
              <a:rPr lang="en-US"/>
              <a:t>​</a:t>
            </a:r>
          </a:p>
          <a:p>
            <a:pPr fontAlgn="base"/>
            <a:r>
              <a:rPr lang="en-GB"/>
              <a:t>Academic style (use of cautious language, register, precise and concise)</a:t>
            </a:r>
            <a:r>
              <a:rPr lang="en-US"/>
              <a:t>​</a:t>
            </a:r>
          </a:p>
          <a:p>
            <a:pPr fontAlgn="base"/>
            <a:r>
              <a:rPr lang="en-GB"/>
              <a:t>Clarity and cohesion</a:t>
            </a:r>
            <a:r>
              <a:rPr lang="en-US"/>
              <a:t>​</a:t>
            </a:r>
          </a:p>
          <a:p>
            <a:pPr fontAlgn="base"/>
            <a:r>
              <a:rPr lang="en-GB"/>
              <a:t>Accurate referencing and citation from a wide range of sources</a:t>
            </a:r>
            <a:endParaRPr lang="en-US"/>
          </a:p>
          <a:p>
            <a:pPr marL="608965" indent="-490855"/>
            <a:endParaRPr lang="en-GB">
              <a:solidFill>
                <a:srgbClr val="FF0000"/>
              </a:solidFill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15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31" name="Google Shape;131;p19"/>
          <p:cNvGrpSpPr/>
          <p:nvPr/>
        </p:nvGrpSpPr>
        <p:grpSpPr>
          <a:xfrm>
            <a:off x="10907925" y="849773"/>
            <a:ext cx="448712" cy="425308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8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Understanding your audience: Pause and think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16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D13F62-C43B-4905-8519-DBAF0C67708C}"/>
              </a:ext>
            </a:extLst>
          </p:cNvPr>
          <p:cNvSpPr/>
          <p:nvPr/>
        </p:nvSpPr>
        <p:spPr>
          <a:xfrm>
            <a:off x="3037762" y="2291137"/>
            <a:ext cx="7020638" cy="3000055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cs typeface="Arial"/>
              </a:rPr>
              <a:t>Who are you writing for?</a:t>
            </a:r>
          </a:p>
          <a:p>
            <a:pPr algn="ctr"/>
            <a:endParaRPr lang="en-US" sz="2800" dirty="0">
              <a:cs typeface="Arial"/>
            </a:endParaRPr>
          </a:p>
          <a:p>
            <a:pPr algn="ctr"/>
            <a:r>
              <a:rPr lang="en-US" sz="2800" dirty="0">
                <a:cs typeface="Arial"/>
              </a:rPr>
              <a:t>How will this affect the information you include and the language that you use?</a:t>
            </a:r>
          </a:p>
        </p:txBody>
      </p:sp>
    </p:spTree>
    <p:extLst>
      <p:ext uri="{BB962C8B-B14F-4D97-AF65-F5344CB8AC3E}">
        <p14:creationId xmlns:p14="http://schemas.microsoft.com/office/powerpoint/2010/main" val="7039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Your audience </a:t>
            </a:r>
            <a:endParaRPr lang="en" b="0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17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01699" y="1822899"/>
            <a:ext cx="9039150" cy="2451149"/>
          </a:xfrm>
        </p:spPr>
        <p:txBody>
          <a:bodyPr/>
          <a:lstStyle/>
          <a:p>
            <a:pPr marL="608965" indent="-490855"/>
            <a:r>
              <a:rPr lang="en-GB" sz="2900" dirty="0" smtClean="0"/>
              <a:t>An educated </a:t>
            </a:r>
            <a:r>
              <a:rPr lang="en-GB" sz="2900" dirty="0"/>
              <a:t>peer</a:t>
            </a:r>
            <a:endParaRPr lang="en-US" dirty="0"/>
          </a:p>
          <a:p>
            <a:pPr marL="608965" indent="-490855"/>
            <a:r>
              <a:rPr lang="en-GB" sz="2900" dirty="0" smtClean="0"/>
              <a:t>A </a:t>
            </a:r>
            <a:r>
              <a:rPr lang="en-GB" sz="2900" dirty="0"/>
              <a:t>similar background to you</a:t>
            </a:r>
          </a:p>
          <a:p>
            <a:pPr marL="608965" indent="-490855"/>
            <a:r>
              <a:rPr lang="en-GB" sz="2900" dirty="0"/>
              <a:t>L</a:t>
            </a:r>
            <a:r>
              <a:rPr lang="en-GB" sz="2900" dirty="0" smtClean="0"/>
              <a:t>iterate </a:t>
            </a:r>
            <a:r>
              <a:rPr lang="en-GB" sz="2900" dirty="0"/>
              <a:t>in certain techniques, but less expert in others</a:t>
            </a:r>
          </a:p>
          <a:p>
            <a:pPr marL="118110" indent="0">
              <a:buNone/>
            </a:pPr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4562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Your audience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18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01699" y="1822899"/>
            <a:ext cx="9039150" cy="3499113"/>
          </a:xfrm>
        </p:spPr>
        <p:txBody>
          <a:bodyPr/>
          <a:lstStyle/>
          <a:p>
            <a:pPr marL="118110" indent="0">
              <a:buNone/>
            </a:pPr>
            <a:r>
              <a:rPr lang="en-GB" sz="2900" dirty="0" smtClean="0"/>
              <a:t>Assume:</a:t>
            </a:r>
            <a:endParaRPr lang="en-US" dirty="0"/>
          </a:p>
          <a:p>
            <a:pPr marL="608965" indent="-490855"/>
            <a:r>
              <a:rPr lang="en-GB" sz="2900" dirty="0"/>
              <a:t>A consistent level of reader knowledge</a:t>
            </a:r>
          </a:p>
          <a:p>
            <a:pPr marL="608965" indent="-490855"/>
            <a:r>
              <a:rPr lang="en-GB" sz="2900" dirty="0">
                <a:solidFill>
                  <a:schemeClr val="tx1"/>
                </a:solidFill>
              </a:rPr>
              <a:t>A general mathematical background including a basic background in your programme (Statistics and/or Operational Research)</a:t>
            </a:r>
          </a:p>
          <a:p>
            <a:pPr marL="608965" indent="-490855"/>
            <a:r>
              <a:rPr lang="en-GB" sz="2900" dirty="0"/>
              <a:t>The reader does not know all your sources</a:t>
            </a:r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2757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Audience: Points to consider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19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01699" y="1822900"/>
            <a:ext cx="9039150" cy="1081000"/>
          </a:xfrm>
        </p:spPr>
        <p:txBody>
          <a:bodyPr/>
          <a:lstStyle/>
          <a:p>
            <a:pPr marL="608965" indent="-490855"/>
            <a:r>
              <a:rPr lang="en-GB" sz="2900" dirty="0"/>
              <a:t>Provide definitions of terms and notations that you will be using</a:t>
            </a:r>
          </a:p>
          <a:p>
            <a:pPr marL="608965" indent="-490855"/>
            <a:r>
              <a:rPr lang="en-GB" sz="2900" dirty="0"/>
              <a:t>Always keep your audience in </a:t>
            </a:r>
            <a:r>
              <a:rPr lang="en-GB" sz="2900" dirty="0" smtClean="0"/>
              <a:t>mind: </a:t>
            </a:r>
            <a:r>
              <a:rPr lang="en-GB" sz="2900" dirty="0"/>
              <a:t>ask yourself </a:t>
            </a:r>
            <a:r>
              <a:rPr lang="en-GB" sz="2900" i="1" dirty="0"/>
              <a:t>'would my peers understand this?</a:t>
            </a:r>
            <a:r>
              <a:rPr lang="en-GB" sz="2900" dirty="0"/>
              <a:t>'</a:t>
            </a:r>
          </a:p>
          <a:p>
            <a:pPr marL="608965" indent="-490855"/>
            <a:r>
              <a:rPr lang="en-GB" sz="2900" dirty="0"/>
              <a:t>Share an extract with a </a:t>
            </a:r>
            <a:r>
              <a:rPr lang="en-GB" sz="2900" dirty="0" smtClean="0"/>
              <a:t>friend: can </a:t>
            </a:r>
            <a:r>
              <a:rPr lang="en-GB" sz="2900" dirty="0"/>
              <a:t>they understand it?</a:t>
            </a:r>
          </a:p>
          <a:p>
            <a:pPr marL="608965" indent="-490855"/>
            <a:r>
              <a:rPr lang="en-GB" sz="2900" dirty="0"/>
              <a:t>Talk through your project</a:t>
            </a:r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>
              <a:solidFill>
                <a:srgbClr val="434343"/>
              </a:solidFill>
            </a:endParaRPr>
          </a:p>
          <a:p>
            <a:pPr marL="608965" indent="-490855"/>
            <a:endParaRPr lang="en-GB" sz="2900" i="1" dirty="0">
              <a:solidFill>
                <a:srgbClr val="FF0000"/>
              </a:solidFill>
            </a:endParaRPr>
          </a:p>
          <a:p>
            <a:pPr marL="608965" indent="-490855"/>
            <a:endParaRPr lang="en-GB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</p:txBody>
      </p:sp>
      <p:sp>
        <p:nvSpPr>
          <p:cNvPr id="3" name="AutoShape 2" descr="https://ukc-powerpoint.officeapps.live.com/pods/GetClipboardImage.ashx?Id=875d3fba-1f78-48fa-9235-899eb755481d&amp;DC=GUK1&amp;pkey=fe41fa5a-611c-41e0-9267-01ffead65430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ukc-powerpoint.officeapps.live.com/pods/GetClipboardImage.ashx?Id=509238ce-e067-4af4-8614-78e84ab7a147&amp;DC=GUK1&amp;pkey=9163df01-ed43-4eea-8b54-1d7abc8d2928&amp;wdoverrides=GetClipboardImageEnabled:tru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3896549" y="2384866"/>
            <a:ext cx="7753200" cy="14191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Understanding expectations for your project: unpacking the criteria</a:t>
            </a:r>
            <a:r>
              <a:rPr lang="en-GB" dirty="0" smtClean="0"/>
              <a:t>.</a:t>
            </a:r>
          </a:p>
          <a:p>
            <a:pPr marL="0" indent="0"/>
            <a:endParaRPr lang="en-GB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Understanding your audience.</a:t>
            </a:r>
          </a:p>
          <a:p>
            <a:pPr marL="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3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/>
              <a:t>Your audience: Peer review</a:t>
            </a:r>
            <a:endParaRPr lang="en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20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01699" y="1822900"/>
            <a:ext cx="9039150" cy="4434062"/>
          </a:xfrm>
        </p:spPr>
        <p:txBody>
          <a:bodyPr/>
          <a:lstStyle/>
          <a:p>
            <a:pPr marL="608965" indent="-490855" fontAlgn="base"/>
            <a:r>
              <a:rPr lang="en-GB" sz="2600" dirty="0"/>
              <a:t>Ask a friend of family member to read a section of your text. Choose a reviewer who is not an expert in the topic of your investigation.</a:t>
            </a:r>
            <a:r>
              <a:rPr lang="en-US" sz="2600" dirty="0"/>
              <a:t>​</a:t>
            </a:r>
            <a:endParaRPr lang="en-US" dirty="0"/>
          </a:p>
          <a:p>
            <a:pPr marL="608965" indent="-490855" fontAlgn="base"/>
            <a:r>
              <a:rPr lang="en-GB" sz="2600" dirty="0"/>
              <a:t>Ask them to identify any sections that are difficult to understand.</a:t>
            </a:r>
            <a:r>
              <a:rPr lang="en-US" sz="2600" dirty="0"/>
              <a:t>​</a:t>
            </a:r>
          </a:p>
          <a:p>
            <a:pPr marL="608965" indent="-490855" fontAlgn="base"/>
            <a:r>
              <a:rPr lang="en-GB" sz="2600" dirty="0"/>
              <a:t>Consider how you could make these sections clearer.</a:t>
            </a:r>
            <a:r>
              <a:rPr lang="en-US" sz="2600" dirty="0"/>
              <a:t>​</a:t>
            </a:r>
            <a:r>
              <a:rPr lang="en-GB" sz="2600" dirty="0" smtClean="0"/>
              <a:t>​</a:t>
            </a:r>
            <a:endParaRPr lang="en-GB" sz="2600" dirty="0"/>
          </a:p>
          <a:p>
            <a:pPr marL="608965" indent="-490855" fontAlgn="base"/>
            <a:r>
              <a:rPr lang="en-GB" sz="2600" dirty="0"/>
              <a:t>With a peer on your course, you could do a more detailed peer review using the checklist accompanying this session.</a:t>
            </a:r>
            <a:r>
              <a:rPr lang="en-US" sz="2600" dirty="0"/>
              <a:t>​</a:t>
            </a:r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>
              <a:solidFill>
                <a:srgbClr val="434343"/>
              </a:solidFill>
            </a:endParaRPr>
          </a:p>
          <a:p>
            <a:pPr marL="608965" indent="-490855"/>
            <a:endParaRPr lang="en-GB" sz="2900" i="1" dirty="0">
              <a:solidFill>
                <a:srgbClr val="FF0000"/>
              </a:solidFill>
            </a:endParaRPr>
          </a:p>
          <a:p>
            <a:pPr marL="608965" indent="-490855"/>
            <a:endParaRPr lang="en-GB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  <a:p>
            <a:pPr marL="608965" indent="-490855"/>
            <a:endParaRPr lang="en-GB" sz="2900" dirty="0"/>
          </a:p>
        </p:txBody>
      </p:sp>
      <p:sp>
        <p:nvSpPr>
          <p:cNvPr id="3" name="AutoShape 2" descr="https://ukc-powerpoint.officeapps.live.com/pods/GetClipboardImage.ashx?Id=875d3fba-1f78-48fa-9235-899eb755481d&amp;DC=GUK1&amp;pkey=fe41fa5a-611c-41e0-9267-01ffead65430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ukc-powerpoint.officeapps.live.com/pods/GetClipboardImage.ashx?Id=509238ce-e067-4af4-8614-78e84ab7a147&amp;DC=GUK1&amp;pkey=9163df01-ed43-4eea-8b54-1d7abc8d2928&amp;wdoverrides=GetClipboardImageEnabled:tru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159A-6075-5741-9207-935354DC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B99E9E-5561-464C-899D-FA7EE30B5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524510"/>
            <a:r>
              <a:rPr lang="en-US" dirty="0"/>
              <a:t>Engaging with the </a:t>
            </a:r>
            <a:r>
              <a:rPr lang="en-US" i="1" dirty="0"/>
              <a:t>marking criteria </a:t>
            </a:r>
            <a:r>
              <a:rPr lang="en-US" dirty="0"/>
              <a:t>will help you understand the expectations of your marker </a:t>
            </a:r>
          </a:p>
          <a:p>
            <a:pPr marL="84455" indent="0">
              <a:buNone/>
            </a:pPr>
            <a:endParaRPr lang="en-US" dirty="0"/>
          </a:p>
          <a:p>
            <a:pPr marL="608965" indent="-524510"/>
            <a:r>
              <a:rPr lang="en-US" dirty="0"/>
              <a:t>Understanding your </a:t>
            </a:r>
            <a:r>
              <a:rPr lang="en-US" i="1" dirty="0"/>
              <a:t>audience</a:t>
            </a:r>
            <a:r>
              <a:rPr lang="en-US" dirty="0"/>
              <a:t> will help you choose what information to include and the language you choose</a:t>
            </a:r>
          </a:p>
          <a:p>
            <a:pPr marL="608965" indent="-52451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3D030-6CDB-D646-A5F0-E646C5DCCD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95" y="5689667"/>
            <a:ext cx="3225064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73" y="6262740"/>
            <a:ext cx="305436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C3C732-F607-C442-98AD-BB3AB2751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5360" y="262700"/>
            <a:ext cx="6284000" cy="5808000"/>
          </a:xfrm>
        </p:spPr>
        <p:txBody>
          <a:bodyPr/>
          <a:lstStyle/>
          <a:p>
            <a:pPr marL="0" indent="0">
              <a:buNone/>
            </a:pPr>
            <a:r>
              <a:rPr lang="en-US" sz="2800"/>
              <a:t>Resources</a:t>
            </a:r>
            <a:endParaRPr lang="en-US" sz="2800" b="0"/>
          </a:p>
          <a:p>
            <a:pPr marL="0" indent="0">
              <a:buNone/>
            </a:pPr>
            <a:endParaRPr lang="en-US" sz="2400" b="0"/>
          </a:p>
          <a:p>
            <a:pPr marL="0" indent="0">
              <a:buNone/>
            </a:pPr>
            <a:r>
              <a:rPr lang="en-GB" sz="2400" b="0"/>
              <a:t>Aliotta, M., 2018. </a:t>
            </a:r>
            <a:r>
              <a:rPr lang="en-GB" sz="2400" b="0" i="1"/>
              <a:t>Mastering academic writing in the sciences : a step-by-step guide</a:t>
            </a:r>
            <a:r>
              <a:rPr lang="en-GB" sz="2400" b="0"/>
              <a:t>. CRC Press.</a:t>
            </a:r>
            <a:endParaRPr lang="en-US" sz="2400" b="0"/>
          </a:p>
          <a:p>
            <a:pPr marL="608965" indent="-608965"/>
            <a:endParaRPr lang="en-GB" sz="2400" b="0"/>
          </a:p>
          <a:p>
            <a:pPr marL="0" indent="0">
              <a:buNone/>
            </a:pPr>
            <a:r>
              <a:rPr lang="en-GB" sz="2400" b="0"/>
              <a:t>Glasman-Deal, H. 2010. </a:t>
            </a:r>
            <a:r>
              <a:rPr lang="en-GB" sz="2400" b="0" i="1"/>
              <a:t>Science research writing for non-native speakers of English</a:t>
            </a:r>
            <a:r>
              <a:rPr lang="en-GB" sz="2400" b="0"/>
              <a:t>. World Scientific Publishing Co. </a:t>
            </a:r>
            <a:endParaRPr lang="en-US" sz="2400" b="0"/>
          </a:p>
          <a:p>
            <a:pPr marL="608965" indent="-608965"/>
            <a:endParaRPr lang="en-GB" sz="2400" b="0"/>
          </a:p>
          <a:p>
            <a:pPr marL="0" indent="0">
              <a:buNone/>
            </a:pPr>
            <a:r>
              <a:rPr lang="en-GB" sz="2400" b="0"/>
              <a:t>Higham, N.J. 1998. </a:t>
            </a:r>
            <a:r>
              <a:rPr lang="en-GB" sz="2400" b="0" i="1"/>
              <a:t>Handbook of writing for the mathematical sciences</a:t>
            </a:r>
            <a:r>
              <a:rPr lang="en-GB" sz="2400" b="0"/>
              <a:t> 2nd ed. Society for Industrial and Applied Mathematics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CCAF7-056F-B540-8CB1-96387810E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88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061B0-569F-6E44-B3F2-DCACD6DF2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dirty="0" smtClean="0"/>
              <a:pPr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22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The marking scheme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3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01699" y="1822900"/>
            <a:ext cx="9039150" cy="1081000"/>
          </a:xfrm>
        </p:spPr>
        <p:txBody>
          <a:bodyPr/>
          <a:lstStyle/>
          <a:p>
            <a:pPr marL="608965" indent="-490855"/>
            <a:r>
              <a:rPr lang="en-GB" sz="2900"/>
              <a:t>Descriptor templates MSc Dissertations: Dissertation Grade Descriptors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937AA-ACA3-2DC8-F0B0-973015C1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73" y="2941686"/>
            <a:ext cx="2559182" cy="354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1DE23-3481-AC91-F9F5-45BDFB237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138" y="2941686"/>
            <a:ext cx="2552831" cy="3492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76F41-2B62-B5CD-5926-A595CC87F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969" y="2941686"/>
            <a:ext cx="2571882" cy="3492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6C4185-3E88-C05D-7374-4514A2050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851" y="2941685"/>
            <a:ext cx="2559182" cy="3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The marking scheme: Pause and think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4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C92B0A4-CE10-4732-AB6F-0B7D0C007234}"/>
              </a:ext>
            </a:extLst>
          </p:cNvPr>
          <p:cNvSpPr/>
          <p:nvPr/>
        </p:nvSpPr>
        <p:spPr>
          <a:xfrm>
            <a:off x="2599458" y="2449864"/>
            <a:ext cx="8511884" cy="3772763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cs typeface="Arial"/>
              </a:rPr>
              <a:t>Download the marking scheme. </a:t>
            </a:r>
          </a:p>
          <a:p>
            <a:pPr algn="ctr"/>
            <a:endParaRPr lang="en-US" sz="4000">
              <a:cs typeface="Arial"/>
            </a:endParaRPr>
          </a:p>
          <a:p>
            <a:pPr algn="ctr"/>
            <a:r>
              <a:rPr lang="en-US" sz="3600" dirty="0">
                <a:cs typeface="Arial"/>
              </a:rPr>
              <a:t>How many criteria are being graded?</a:t>
            </a:r>
            <a:endParaRPr lang="en-US" sz="1600">
              <a:cs typeface="Arial"/>
            </a:endParaRPr>
          </a:p>
          <a:p>
            <a:pPr algn="ctr"/>
            <a:r>
              <a:rPr lang="en-US" sz="3600" dirty="0">
                <a:cs typeface="Arial"/>
              </a:rPr>
              <a:t>Which is the most important criterion?</a:t>
            </a:r>
          </a:p>
        </p:txBody>
      </p:sp>
    </p:spTree>
    <p:extLst>
      <p:ext uri="{BB962C8B-B14F-4D97-AF65-F5344CB8AC3E}">
        <p14:creationId xmlns:p14="http://schemas.microsoft.com/office/powerpoint/2010/main" val="24596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The marking scheme: Pause and think</a:t>
            </a:r>
            <a:endParaRPr lang="en-US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5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01698" y="1710332"/>
            <a:ext cx="9299689" cy="4804409"/>
          </a:xfrm>
        </p:spPr>
        <p:txBody>
          <a:bodyPr/>
          <a:lstStyle/>
          <a:p>
            <a:pPr marL="118110" indent="0">
              <a:spcBef>
                <a:spcPts val="0"/>
              </a:spcBef>
              <a:buNone/>
            </a:pPr>
            <a:r>
              <a:rPr lang="en-US" sz="2900" b="1" dirty="0"/>
              <a:t>How many criteria are being graded?</a:t>
            </a:r>
            <a:endParaRPr lang="en-US" b="1" dirty="0"/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1600" dirty="0">
                <a:solidFill>
                  <a:srgbClr val="0F0F0F"/>
                </a:solidFill>
                <a:ea typeface="+mn-lt"/>
                <a:cs typeface="+mn-lt"/>
              </a:rPr>
              <a:t>Understanding and Depth of Academic Content </a:t>
            </a:r>
            <a:endParaRPr lang="en-US" sz="1600" dirty="0">
              <a:solidFill>
                <a:srgbClr val="0F0F0F"/>
              </a:solidFill>
              <a:ea typeface="+mn-lt"/>
              <a:cs typeface="+mn-lt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1600" dirty="0">
                <a:solidFill>
                  <a:srgbClr val="0F0F0F"/>
                </a:solidFill>
                <a:ea typeface="+mn-lt"/>
                <a:cs typeface="+mn-lt"/>
              </a:rPr>
              <a:t>Originality of Approach </a:t>
            </a:r>
            <a:endParaRPr lang="en-US" sz="1600" dirty="0">
              <a:solidFill>
                <a:srgbClr val="0F0F0F"/>
              </a:solidFill>
              <a:ea typeface="+mn-lt"/>
              <a:cs typeface="+mn-lt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1600" dirty="0">
                <a:solidFill>
                  <a:srgbClr val="0F0F0F"/>
                </a:solidFill>
                <a:ea typeface="+mn-lt"/>
                <a:cs typeface="+mn-lt"/>
              </a:rPr>
              <a:t>Amount of Work Done</a:t>
            </a: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1600" dirty="0">
                <a:solidFill>
                  <a:srgbClr val="0F0F0F"/>
                </a:solidFill>
                <a:ea typeface="+mn-lt"/>
                <a:cs typeface="+mn-lt"/>
              </a:rPr>
              <a:t>Logic of Argument</a:t>
            </a:r>
            <a:endParaRPr lang="en-US" sz="1600" dirty="0">
              <a:solidFill>
                <a:srgbClr val="0F0F0F"/>
              </a:solidFill>
              <a:ea typeface="+mn-lt"/>
              <a:cs typeface="+mn-lt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1600" dirty="0">
                <a:solidFill>
                  <a:srgbClr val="0F0F0F"/>
                </a:solidFill>
                <a:ea typeface="+mn-lt"/>
                <a:cs typeface="+mn-lt"/>
              </a:rPr>
              <a:t>Background and References</a:t>
            </a:r>
            <a:endParaRPr lang="en-US" sz="1600" dirty="0">
              <a:solidFill>
                <a:srgbClr val="0F0F0F"/>
              </a:solidFill>
              <a:cs typeface="Arial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1600" dirty="0">
                <a:solidFill>
                  <a:srgbClr val="0F0F0F"/>
                </a:solidFill>
                <a:ea typeface="+mn-lt"/>
                <a:cs typeface="+mn-lt"/>
              </a:rPr>
              <a:t>Validity and Assessment of Results </a:t>
            </a:r>
            <a:endParaRPr lang="en-US" sz="1600" dirty="0">
              <a:solidFill>
                <a:srgbClr val="0F0F0F"/>
              </a:solidFill>
              <a:ea typeface="+mn-lt"/>
              <a:cs typeface="+mn-lt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1600" dirty="0">
                <a:solidFill>
                  <a:srgbClr val="0F0F0F"/>
                </a:solidFill>
                <a:ea typeface="+mn-lt"/>
                <a:cs typeface="+mn-lt"/>
              </a:rPr>
              <a:t>Presentation</a:t>
            </a:r>
            <a:r>
              <a:rPr lang="en-US" sz="1600" dirty="0">
                <a:solidFill>
                  <a:srgbClr val="0F0F0F"/>
                </a:solidFill>
              </a:rPr>
              <a:t> </a:t>
            </a:r>
          </a:p>
          <a:p>
            <a:pPr marL="118110" indent="0">
              <a:spcBef>
                <a:spcPts val="800"/>
              </a:spcBef>
              <a:buNone/>
            </a:pPr>
            <a:endParaRPr lang="en-US" sz="1600" dirty="0">
              <a:solidFill>
                <a:srgbClr val="0F0F0F"/>
              </a:solidFill>
              <a:cs typeface="Arial"/>
            </a:endParaRPr>
          </a:p>
          <a:p>
            <a:pPr marL="118110" indent="0">
              <a:spcBef>
                <a:spcPts val="0"/>
              </a:spcBef>
              <a:buNone/>
            </a:pPr>
            <a:r>
              <a:rPr lang="en-US" sz="2900" b="1" dirty="0"/>
              <a:t>Which </a:t>
            </a:r>
            <a:r>
              <a:rPr lang="en-US" sz="2900" b="1" dirty="0" smtClean="0"/>
              <a:t>is </a:t>
            </a:r>
            <a:r>
              <a:rPr lang="en-US" sz="2900" b="1" dirty="0"/>
              <a:t>the most important </a:t>
            </a:r>
            <a:r>
              <a:rPr lang="en-US" sz="2900" b="1" dirty="0" smtClean="0"/>
              <a:t>criterion?</a:t>
            </a:r>
            <a:endParaRPr lang="en-GB" sz="2900" b="1" dirty="0"/>
          </a:p>
          <a:p>
            <a:pPr marL="118110" indent="0">
              <a:spcBef>
                <a:spcPts val="0"/>
              </a:spcBef>
              <a:buNone/>
            </a:pPr>
            <a:r>
              <a:rPr lang="en-US" sz="2400" dirty="0"/>
              <a:t>They are </a:t>
            </a:r>
            <a:r>
              <a:rPr lang="en-US" sz="2400" dirty="0" smtClean="0"/>
              <a:t>all important </a:t>
            </a:r>
            <a:r>
              <a:rPr lang="en-US" sz="2400" dirty="0"/>
              <a:t>as each criteria feeds into your final grade.</a:t>
            </a:r>
          </a:p>
          <a:p>
            <a:pPr marL="118110" indent="0">
              <a:spcBef>
                <a:spcPts val="0"/>
              </a:spcBef>
              <a:buNone/>
            </a:pPr>
            <a:r>
              <a:rPr lang="en-US" sz="2400" dirty="0"/>
              <a:t>However, criterion 7 (Presentation) carries a double weighting compared to criteria 1-6.</a:t>
            </a:r>
          </a:p>
          <a:p>
            <a:pPr marL="608965" indent="-490855"/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4546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/>
              <a:t>Key language points: Pause and think</a:t>
            </a:r>
            <a:endParaRPr lang="en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6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D13F62-C43B-4905-8519-DBAF0C67708C}"/>
              </a:ext>
            </a:extLst>
          </p:cNvPr>
          <p:cNvSpPr/>
          <p:nvPr/>
        </p:nvSpPr>
        <p:spPr>
          <a:xfrm>
            <a:off x="2971800" y="1939463"/>
            <a:ext cx="7364493" cy="4151261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en-US" sz="3200"/>
              <a:t>Look at the marking scheme again:​</a:t>
            </a:r>
          </a:p>
          <a:p>
            <a:pPr algn="ctr" fontAlgn="base"/>
            <a:r>
              <a:rPr lang="en-US" sz="3200"/>
              <a:t>​</a:t>
            </a:r>
          </a:p>
          <a:p>
            <a:pPr algn="ctr" fontAlgn="base"/>
            <a:r>
              <a:rPr lang="en-US" sz="3200"/>
              <a:t>Which criteria refer to academic language and style?</a:t>
            </a:r>
          </a:p>
        </p:txBody>
      </p:sp>
    </p:spTree>
    <p:extLst>
      <p:ext uri="{BB962C8B-B14F-4D97-AF65-F5344CB8AC3E}">
        <p14:creationId xmlns:p14="http://schemas.microsoft.com/office/powerpoint/2010/main" val="31743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602244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The marking scheme: Pause and think</a:t>
            </a:r>
            <a:endParaRPr lang="en-US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7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01699" y="1710332"/>
            <a:ext cx="9039150" cy="4804409"/>
          </a:xfrm>
        </p:spPr>
        <p:txBody>
          <a:bodyPr/>
          <a:lstStyle/>
          <a:p>
            <a:pPr marL="118110" indent="0">
              <a:spcBef>
                <a:spcPts val="0"/>
              </a:spcBef>
              <a:buNone/>
            </a:pPr>
            <a:r>
              <a:rPr lang="en-US" sz="2900" b="1" dirty="0"/>
              <a:t>Which criteria </a:t>
            </a:r>
            <a:r>
              <a:rPr lang="en-US" sz="2900" b="1" dirty="0" smtClean="0"/>
              <a:t>relate </a:t>
            </a:r>
            <a:r>
              <a:rPr lang="en-US" sz="2900" b="1" dirty="0"/>
              <a:t>to academic language?</a:t>
            </a:r>
            <a:endParaRPr lang="en-US" b="1" dirty="0"/>
          </a:p>
          <a:p>
            <a:pPr marL="118110" indent="0">
              <a:spcBef>
                <a:spcPts val="0"/>
              </a:spcBef>
              <a:buNone/>
            </a:pPr>
            <a:endParaRPr lang="en-US" sz="2900" dirty="0"/>
          </a:p>
          <a:p>
            <a:pPr marL="608965" indent="-490855"/>
            <a:endParaRPr lang="en-GB" sz="1200" dirty="0"/>
          </a:p>
          <a:p>
            <a:pPr marL="608965" indent="-490855"/>
            <a:endParaRPr lang="en-GB" sz="1200" dirty="0"/>
          </a:p>
          <a:p>
            <a:pPr marL="118110" indent="0">
              <a:spcBef>
                <a:spcPts val="0"/>
              </a:spcBef>
              <a:buNone/>
            </a:pPr>
            <a:endParaRPr lang="en-US" sz="2900" dirty="0"/>
          </a:p>
          <a:p>
            <a:pPr marL="118110" indent="0">
              <a:spcBef>
                <a:spcPts val="0"/>
              </a:spcBef>
              <a:buNone/>
            </a:pPr>
            <a:endParaRPr lang="en-US" sz="2900" dirty="0"/>
          </a:p>
          <a:p>
            <a:pPr marL="118110" indent="0">
              <a:spcBef>
                <a:spcPts val="0"/>
              </a:spcBef>
              <a:buNone/>
            </a:pPr>
            <a:endParaRPr lang="en-US" sz="2900" dirty="0"/>
          </a:p>
          <a:p>
            <a:pPr marL="118110" indent="0">
              <a:spcBef>
                <a:spcPts val="0"/>
              </a:spcBef>
              <a:buNone/>
            </a:pPr>
            <a:endParaRPr lang="en-US" sz="2900" dirty="0"/>
          </a:p>
          <a:p>
            <a:pPr marL="608965" indent="-490855"/>
            <a:endParaRPr lang="en-GB" sz="2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22B15-2B9A-4B68-B07E-7B51694C043C}"/>
              </a:ext>
            </a:extLst>
          </p:cNvPr>
          <p:cNvSpPr txBox="1"/>
          <p:nvPr/>
        </p:nvSpPr>
        <p:spPr>
          <a:xfrm>
            <a:off x="2014661" y="2592967"/>
            <a:ext cx="9304770" cy="41036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2800">
                <a:solidFill>
                  <a:srgbClr val="0F0F0F"/>
                </a:solidFill>
                <a:ea typeface="+mn-lt"/>
                <a:cs typeface="+mn-lt"/>
              </a:rPr>
              <a:t>Understanding and Depth of Academic Content </a:t>
            </a:r>
            <a:endParaRPr lang="en-US" sz="2800">
              <a:solidFill>
                <a:srgbClr val="0F0F0F"/>
              </a:solidFill>
              <a:ea typeface="+mn-lt"/>
              <a:cs typeface="+mn-lt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2800">
                <a:solidFill>
                  <a:srgbClr val="0F0F0F"/>
                </a:solidFill>
                <a:ea typeface="+mn-lt"/>
                <a:cs typeface="+mn-lt"/>
              </a:rPr>
              <a:t>Originality of Approach </a:t>
            </a:r>
            <a:endParaRPr lang="en-US" sz="2800">
              <a:solidFill>
                <a:srgbClr val="0F0F0F"/>
              </a:solidFill>
              <a:ea typeface="+mn-lt"/>
              <a:cs typeface="+mn-lt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2800">
                <a:solidFill>
                  <a:srgbClr val="0F0F0F"/>
                </a:solidFill>
                <a:ea typeface="+mn-lt"/>
                <a:cs typeface="+mn-lt"/>
              </a:rPr>
              <a:t>Amount of Work Done</a:t>
            </a: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2800">
                <a:solidFill>
                  <a:srgbClr val="0F0F0F"/>
                </a:solidFill>
                <a:ea typeface="+mn-lt"/>
                <a:cs typeface="+mn-lt"/>
              </a:rPr>
              <a:t>Logic of Argument</a:t>
            </a:r>
            <a:endParaRPr lang="en-US" sz="2800">
              <a:solidFill>
                <a:srgbClr val="0F0F0F"/>
              </a:solidFill>
              <a:ea typeface="+mn-lt"/>
              <a:cs typeface="+mn-lt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280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Background and References</a:t>
            </a:r>
            <a:endParaRPr lang="en-US" sz="2800">
              <a:solidFill>
                <a:schemeClr val="accent4">
                  <a:lumMod val="50000"/>
                </a:schemeClr>
              </a:solidFill>
              <a:cs typeface="Arial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280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Validity and Assessment of Results </a:t>
            </a:r>
            <a:endParaRPr lang="en-US" sz="280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pPr marL="608965" indent="-490855">
              <a:spcBef>
                <a:spcPts val="800"/>
              </a:spcBef>
              <a:buAutoNum type="arabicPeriod"/>
            </a:pPr>
            <a:r>
              <a:rPr lang="en-GB" sz="280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Presentation</a:t>
            </a:r>
            <a:r>
              <a:rPr lang="en-US" sz="280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marL="118110">
              <a:spcBef>
                <a:spcPts val="800"/>
              </a:spcBef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0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How to 'read' the descriptors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8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  <a:solidFill>
            <a:schemeClr val="accent1"/>
          </a:solidFill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02EF9A7-85A6-4CC9-A8F9-73AE5B7B7C45}"/>
              </a:ext>
            </a:extLst>
          </p:cNvPr>
          <p:cNvSpPr/>
          <p:nvPr/>
        </p:nvSpPr>
        <p:spPr>
          <a:xfrm>
            <a:off x="1300595" y="1763197"/>
            <a:ext cx="2234044" cy="1099703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434343"/>
                </a:solidFill>
                <a:latin typeface="Arial"/>
              </a:rPr>
              <a:t>Grade B translates to 65%: the average score</a:t>
            </a:r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EEAD9BE-C6E2-41F0-A001-AB942ECB0EF1}"/>
              </a:ext>
            </a:extLst>
          </p:cNvPr>
          <p:cNvSpPr/>
          <p:nvPr/>
        </p:nvSpPr>
        <p:spPr>
          <a:xfrm>
            <a:off x="1300595" y="3162677"/>
            <a:ext cx="2234044" cy="152399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434343"/>
                </a:solidFill>
                <a:latin typeface="Arial"/>
              </a:rPr>
              <a:t>To achieve a B, you should meet all or most elements of the </a:t>
            </a:r>
            <a:r>
              <a:rPr lang="en-US" dirty="0" smtClean="0">
                <a:solidFill>
                  <a:srgbClr val="434343"/>
                </a:solidFill>
                <a:latin typeface="Arial"/>
              </a:rPr>
              <a:t>criteria</a:t>
            </a:r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77D8F75-47D9-49C5-86B6-0B2C019DF1C3}"/>
              </a:ext>
            </a:extLst>
          </p:cNvPr>
          <p:cNvSpPr/>
          <p:nvPr/>
        </p:nvSpPr>
        <p:spPr>
          <a:xfrm>
            <a:off x="1300595" y="5022239"/>
            <a:ext cx="2234044" cy="152399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434343"/>
                </a:solidFill>
                <a:latin typeface="Arial"/>
              </a:rPr>
              <a:t>Criteria A1-3 </a:t>
            </a:r>
            <a:r>
              <a:rPr lang="en-US" dirty="0" smtClean="0">
                <a:solidFill>
                  <a:srgbClr val="434343"/>
                </a:solidFill>
                <a:latin typeface="Arial"/>
              </a:rPr>
              <a:t>are ‘better</a:t>
            </a:r>
            <a:r>
              <a:rPr lang="en-US" dirty="0">
                <a:solidFill>
                  <a:srgbClr val="434343"/>
                </a:solidFill>
                <a:latin typeface="Arial"/>
              </a:rPr>
              <a:t>' than a </a:t>
            </a:r>
            <a:r>
              <a:rPr lang="en-US" dirty="0" smtClean="0">
                <a:solidFill>
                  <a:srgbClr val="434343"/>
                </a:solidFill>
                <a:latin typeface="Arial"/>
              </a:rPr>
              <a:t>B, </a:t>
            </a:r>
            <a:r>
              <a:rPr lang="en-US" dirty="0">
                <a:solidFill>
                  <a:srgbClr val="434343"/>
                </a:solidFill>
                <a:latin typeface="Arial"/>
              </a:rPr>
              <a:t>i.e. </a:t>
            </a:r>
            <a:r>
              <a:rPr lang="en-US" dirty="0" smtClean="0">
                <a:solidFill>
                  <a:srgbClr val="434343"/>
                </a:solidFill>
                <a:latin typeface="Arial"/>
              </a:rPr>
              <a:t>they are </a:t>
            </a:r>
            <a:r>
              <a:rPr lang="en-US" dirty="0">
                <a:solidFill>
                  <a:srgbClr val="434343"/>
                </a:solidFill>
                <a:latin typeface="Arial"/>
              </a:rPr>
              <a:t>a </a:t>
            </a:r>
            <a:r>
              <a:rPr lang="en-US" i="1" dirty="0">
                <a:solidFill>
                  <a:srgbClr val="434343"/>
                </a:solidFill>
                <a:latin typeface="Arial"/>
              </a:rPr>
              <a:t>higher</a:t>
            </a:r>
            <a:r>
              <a:rPr lang="en-US" dirty="0">
                <a:solidFill>
                  <a:srgbClr val="434343"/>
                </a:solidFill>
                <a:latin typeface="Arial"/>
              </a:rPr>
              <a:t> standard</a:t>
            </a:r>
            <a:endParaRPr lang="en-US" dirty="0">
              <a:cs typeface="Arial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E44A396-DF8B-4BF5-B86C-3855906E1426}"/>
              </a:ext>
            </a:extLst>
          </p:cNvPr>
          <p:cNvSpPr/>
          <p:nvPr/>
        </p:nvSpPr>
        <p:spPr>
          <a:xfrm>
            <a:off x="9973010" y="3429000"/>
            <a:ext cx="1694189" cy="206948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434343"/>
                </a:solidFill>
                <a:latin typeface="Arial"/>
              </a:rPr>
              <a:t>Criteria C-E </a:t>
            </a:r>
            <a:r>
              <a:rPr lang="en-US" dirty="0" smtClean="0">
                <a:solidFill>
                  <a:srgbClr val="434343"/>
                </a:solidFill>
                <a:latin typeface="Arial"/>
              </a:rPr>
              <a:t>are ‘worse</a:t>
            </a:r>
            <a:r>
              <a:rPr lang="en-US" dirty="0">
                <a:solidFill>
                  <a:srgbClr val="434343"/>
                </a:solidFill>
                <a:latin typeface="Arial"/>
              </a:rPr>
              <a:t>' than a </a:t>
            </a:r>
            <a:r>
              <a:rPr lang="en-US" dirty="0" smtClean="0">
                <a:solidFill>
                  <a:srgbClr val="434343"/>
                </a:solidFill>
                <a:latin typeface="Arial"/>
              </a:rPr>
              <a:t>B, </a:t>
            </a:r>
            <a:r>
              <a:rPr lang="en-US" dirty="0">
                <a:solidFill>
                  <a:srgbClr val="434343"/>
                </a:solidFill>
                <a:latin typeface="Arial"/>
              </a:rPr>
              <a:t>i.e. </a:t>
            </a:r>
            <a:r>
              <a:rPr lang="en-US" dirty="0" smtClean="0">
                <a:solidFill>
                  <a:srgbClr val="434343"/>
                </a:solidFill>
                <a:latin typeface="Arial"/>
              </a:rPr>
              <a:t>they are </a:t>
            </a:r>
            <a:r>
              <a:rPr lang="en-US" dirty="0">
                <a:solidFill>
                  <a:srgbClr val="434343"/>
                </a:solidFill>
                <a:latin typeface="Arial"/>
              </a:rPr>
              <a:t>a </a:t>
            </a:r>
            <a:r>
              <a:rPr lang="en-US" i="1" dirty="0">
                <a:solidFill>
                  <a:srgbClr val="434343"/>
                </a:solidFill>
                <a:latin typeface="Arial"/>
              </a:rPr>
              <a:t>lower</a:t>
            </a:r>
            <a:r>
              <a:rPr lang="en-US" dirty="0">
                <a:solidFill>
                  <a:srgbClr val="434343"/>
                </a:solidFill>
                <a:latin typeface="Arial"/>
              </a:rPr>
              <a:t> standard</a:t>
            </a:r>
            <a:endParaRPr lang="en-US" dirty="0">
              <a:cs typeface="Arial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38D3A4A-ADED-42F1-82A3-47D23086D97B}"/>
              </a:ext>
            </a:extLst>
          </p:cNvPr>
          <p:cNvSpPr/>
          <p:nvPr/>
        </p:nvSpPr>
        <p:spPr>
          <a:xfrm>
            <a:off x="9932157" y="1763197"/>
            <a:ext cx="1735042" cy="1099703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434343"/>
                </a:solidFill>
                <a:latin typeface="Arial"/>
              </a:rPr>
              <a:t>Each </a:t>
            </a:r>
            <a:r>
              <a:rPr lang="en-US" dirty="0" smtClean="0">
                <a:solidFill>
                  <a:srgbClr val="434343"/>
                </a:solidFill>
                <a:latin typeface="Arial"/>
              </a:rPr>
              <a:t>criterion </a:t>
            </a:r>
            <a:r>
              <a:rPr lang="en-US" dirty="0">
                <a:solidFill>
                  <a:srgbClr val="434343"/>
                </a:solidFill>
                <a:latin typeface="Arial"/>
              </a:rPr>
              <a:t>carries a weighting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559B6-56A9-9BAE-F3DF-4C4B60EB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46" y="1763196"/>
            <a:ext cx="5990726" cy="49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Focusing on a </a:t>
            </a:r>
            <a:r>
              <a:rPr lang="en" dirty="0" smtClean="0"/>
              <a:t>criterion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9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131" name="Google Shape;131;p19"/>
          <p:cNvGrpSpPr/>
          <p:nvPr/>
        </p:nvGrpSpPr>
        <p:grpSpPr>
          <a:xfrm>
            <a:off x="10907925" y="849773"/>
            <a:ext cx="448712" cy="425308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27D633-94F3-40BA-8048-6B6A2211EF72}"/>
              </a:ext>
            </a:extLst>
          </p:cNvPr>
          <p:cNvSpPr txBox="1"/>
          <p:nvPr/>
        </p:nvSpPr>
        <p:spPr>
          <a:xfrm>
            <a:off x="2058507" y="1521135"/>
            <a:ext cx="929813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There are subtle differences in the descriptions for each grade</a:t>
            </a: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r>
              <a:rPr lang="en-US" sz="2400" dirty="0" smtClean="0">
                <a:cs typeface="Arial"/>
              </a:rPr>
              <a:t>Let's </a:t>
            </a:r>
            <a:r>
              <a:rPr lang="en-US" sz="2400" dirty="0">
                <a:cs typeface="Arial"/>
              </a:rPr>
              <a:t>focus on the grade descriptions for </a:t>
            </a:r>
            <a:r>
              <a:rPr lang="en-US" sz="2400" dirty="0" smtClean="0">
                <a:cs typeface="Arial"/>
              </a:rPr>
              <a:t>one category</a:t>
            </a:r>
            <a:endParaRPr lang="en-US" sz="2400" dirty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08" y="1946364"/>
            <a:ext cx="7461328" cy="44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set template">
  <a:themeElements>
    <a:clrScheme name="Custom 2">
      <a:dk1>
        <a:srgbClr val="434343"/>
      </a:dk1>
      <a:lt1>
        <a:srgbClr val="FFFFFF"/>
      </a:lt1>
      <a:dk2>
        <a:srgbClr val="D9D9D9"/>
      </a:dk2>
      <a:lt2>
        <a:srgbClr val="FFFFFF"/>
      </a:lt2>
      <a:accent1>
        <a:srgbClr val="487A7B"/>
      </a:accent1>
      <a:accent2>
        <a:srgbClr val="FFC56E"/>
      </a:accent2>
      <a:accent3>
        <a:srgbClr val="00414E"/>
      </a:accent3>
      <a:accent4>
        <a:srgbClr val="C9DAF8"/>
      </a:accent4>
      <a:accent5>
        <a:srgbClr val="93C47D"/>
      </a:accent5>
      <a:accent6>
        <a:srgbClr val="D9EAD3"/>
      </a:accent6>
      <a:hlink>
        <a:srgbClr val="FFC56E"/>
      </a:hlink>
      <a:folHlink>
        <a:srgbClr val="487A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0b85c71-879f-4a36-a9b2-e246c8daca14">
      <UserInfo>
        <DisplayName/>
        <AccountId xsi:nil="true"/>
        <AccountType/>
      </UserInfo>
    </SharedWithUsers>
    <_activity xmlns="5f30bc8d-4ee2-4098-99f7-d77f72b9c4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281239971A9A4A8F1210950A8991CA" ma:contentTypeVersion="14" ma:contentTypeDescription="Create a new document." ma:contentTypeScope="" ma:versionID="cd3d0818761bc1b5edc29d4ac5c46144">
  <xsd:schema xmlns:xsd="http://www.w3.org/2001/XMLSchema" xmlns:xs="http://www.w3.org/2001/XMLSchema" xmlns:p="http://schemas.microsoft.com/office/2006/metadata/properties" xmlns:ns3="60b85c71-879f-4a36-a9b2-e246c8daca14" xmlns:ns4="5f30bc8d-4ee2-4098-99f7-d77f72b9c46d" targetNamespace="http://schemas.microsoft.com/office/2006/metadata/properties" ma:root="true" ma:fieldsID="d642750196fffa76f060b712a936201e" ns3:_="" ns4:_="">
    <xsd:import namespace="60b85c71-879f-4a36-a9b2-e246c8daca14"/>
    <xsd:import namespace="5f30bc8d-4ee2-4098-99f7-d77f72b9c4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85c71-879f-4a36-a9b2-e246c8daca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0bc8d-4ee2-4098-99f7-d77f72b9c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39C296-2A79-460F-AE36-D7AD5BE7320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5f30bc8d-4ee2-4098-99f7-d77f72b9c46d"/>
    <ds:schemaRef ds:uri="http://schemas.openxmlformats.org/package/2006/metadata/core-properties"/>
    <ds:schemaRef ds:uri="60b85c71-879f-4a36-a9b2-e246c8daca1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A48AED-E4E7-42EB-BF6C-FCC9AEB83A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D9951E-435D-4630-B1DC-D9C2E812B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b85c71-879f-4a36-a9b2-e246c8daca14"/>
    <ds:schemaRef ds:uri="5f30bc8d-4ee2-4098-99f7-d77f72b9c4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1224</Words>
  <Application>Microsoft Office PowerPoint</Application>
  <PresentationFormat>Widescreen</PresentationFormat>
  <Paragraphs>176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Barlow</vt:lpstr>
      <vt:lpstr>Calibri</vt:lpstr>
      <vt:lpstr>Wingdings</vt:lpstr>
      <vt:lpstr>Basset template</vt:lpstr>
      <vt:lpstr>Mathematics Dissertations Understanding the marking scheme &amp; your audience</vt:lpstr>
      <vt:lpstr>PowerPoint Presentation</vt:lpstr>
      <vt:lpstr>The marking scheme</vt:lpstr>
      <vt:lpstr>The marking scheme: Pause and think</vt:lpstr>
      <vt:lpstr>The marking scheme: Pause and think</vt:lpstr>
      <vt:lpstr>Key language points: Pause and think</vt:lpstr>
      <vt:lpstr>The marking scheme: Pause and think</vt:lpstr>
      <vt:lpstr>How to 'read' the descriptors</vt:lpstr>
      <vt:lpstr>Focusing on a criterion</vt:lpstr>
      <vt:lpstr>Focusing on a criterion</vt:lpstr>
      <vt:lpstr>The marking scheme: Task</vt:lpstr>
      <vt:lpstr>Obtaining an A3</vt:lpstr>
      <vt:lpstr>Obtaining an A3</vt:lpstr>
      <vt:lpstr>Key language points: Pause and think</vt:lpstr>
      <vt:lpstr>Key language points</vt:lpstr>
      <vt:lpstr>Understanding your audience: Pause and think</vt:lpstr>
      <vt:lpstr>Your audience </vt:lpstr>
      <vt:lpstr>Your audience</vt:lpstr>
      <vt:lpstr>Audience: Points to consider</vt:lpstr>
      <vt:lpstr>Your audience: Peer review</vt:lpstr>
      <vt:lpstr>Review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Dissertations Understanding the marking scheme &amp; your audience</dc:title>
  <dc:creator>BALLANTYNE Alison</dc:creator>
  <cp:lastModifiedBy>Peter Buckley</cp:lastModifiedBy>
  <cp:revision>24</cp:revision>
  <dcterms:created xsi:type="dcterms:W3CDTF">2019-02-12T10:03:45Z</dcterms:created>
  <dcterms:modified xsi:type="dcterms:W3CDTF">2023-04-27T16:05:19Z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0x010100E3281239971A9A4A8F1210950A8991CA</vt:lpwstr>
  </property>
  <property fmtid="{D5CDD505-2E9C-101B-9397-08002B2CF9AE}" pid="3" name="Order">
    <vt:r8>2035600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