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36"/>
  </p:notesMasterIdLst>
  <p:sldIdLst>
    <p:sldId id="390" r:id="rId5"/>
    <p:sldId id="396" r:id="rId6"/>
    <p:sldId id="404" r:id="rId7"/>
    <p:sldId id="432" r:id="rId8"/>
    <p:sldId id="406" r:id="rId9"/>
    <p:sldId id="391" r:id="rId10"/>
    <p:sldId id="422" r:id="rId11"/>
    <p:sldId id="405" r:id="rId12"/>
    <p:sldId id="407" r:id="rId13"/>
    <p:sldId id="423" r:id="rId14"/>
    <p:sldId id="413" r:id="rId15"/>
    <p:sldId id="408" r:id="rId16"/>
    <p:sldId id="414" r:id="rId17"/>
    <p:sldId id="424" r:id="rId18"/>
    <p:sldId id="412" r:id="rId19"/>
    <p:sldId id="411" r:id="rId20"/>
    <p:sldId id="431" r:id="rId21"/>
    <p:sldId id="415" r:id="rId22"/>
    <p:sldId id="421" r:id="rId23"/>
    <p:sldId id="425" r:id="rId24"/>
    <p:sldId id="417" r:id="rId25"/>
    <p:sldId id="416" r:id="rId26"/>
    <p:sldId id="418" r:id="rId27"/>
    <p:sldId id="419" r:id="rId28"/>
    <p:sldId id="410" r:id="rId29"/>
    <p:sldId id="427" r:id="rId30"/>
    <p:sldId id="428" r:id="rId31"/>
    <p:sldId id="426" r:id="rId32"/>
    <p:sldId id="430" r:id="rId33"/>
    <p:sldId id="429" r:id="rId34"/>
    <p:sldId id="40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1B63F2-4192-98C9-D50E-B4F9B5B72D8D}" v="19" dt="2021-05-18T07:19:34.257"/>
    <p1510:client id="{332B9EC5-D346-4F41-2E7B-EFA521955D43}" v="485" dt="2021-05-06T12:16:30.371"/>
    <p1510:client id="{3F34BDAE-5424-16BB-E5F0-D7BDD45E0C2A}" v="103" dt="2022-11-16T11:24:39.025"/>
    <p1510:client id="{B0E029C8-4F21-B743-55A5-0B9253A91FB1}" v="4" dt="2021-05-13T15:38:18.826"/>
    <p1510:client id="{BF8E9261-4836-6EFE-5D7E-4D21ADF4080C}" v="666" dt="2021-04-28T13:21:20.456"/>
    <p1510:client id="{DE1E4733-B616-BE88-4ECE-4F7C27663780}" v="1" dt="2021-05-14T08:45:19.551"/>
    <p1510:client id="{E92C0739-3974-F59D-4D2F-AE23C8023928}" v="50" dt="2021-05-14T11:22:46.7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RAY Rowan" userId="S::rmurray3@ed.ac.uk::bf89d769-07eb-448a-bf0c-a5eb813ff665" providerId="AD" clId="Web-{B0E029C8-4F21-B743-55A5-0B9253A91FB1}"/>
    <pc:docChg chg="delSld modSld">
      <pc:chgData name="MURRAY Rowan" userId="S::rmurray3@ed.ac.uk::bf89d769-07eb-448a-bf0c-a5eb813ff665" providerId="AD" clId="Web-{B0E029C8-4F21-B743-55A5-0B9253A91FB1}" dt="2021-05-13T15:38:18.826" v="3" actId="20577"/>
      <pc:docMkLst>
        <pc:docMk/>
      </pc:docMkLst>
      <pc:sldChg chg="del">
        <pc:chgData name="MURRAY Rowan" userId="S::rmurray3@ed.ac.uk::bf89d769-07eb-448a-bf0c-a5eb813ff665" providerId="AD" clId="Web-{B0E029C8-4F21-B743-55A5-0B9253A91FB1}" dt="2021-05-13T15:35:37.817" v="0"/>
        <pc:sldMkLst>
          <pc:docMk/>
          <pc:sldMk cId="440377330" sldId="420"/>
        </pc:sldMkLst>
      </pc:sldChg>
      <pc:sldChg chg="modSp">
        <pc:chgData name="MURRAY Rowan" userId="S::rmurray3@ed.ac.uk::bf89d769-07eb-448a-bf0c-a5eb813ff665" providerId="AD" clId="Web-{B0E029C8-4F21-B743-55A5-0B9253A91FB1}" dt="2021-05-13T15:38:18.826" v="3" actId="20577"/>
        <pc:sldMkLst>
          <pc:docMk/>
          <pc:sldMk cId="3315556733" sldId="422"/>
        </pc:sldMkLst>
        <pc:spChg chg="mod">
          <ac:chgData name="MURRAY Rowan" userId="S::rmurray3@ed.ac.uk::bf89d769-07eb-448a-bf0c-a5eb813ff665" providerId="AD" clId="Web-{B0E029C8-4F21-B743-55A5-0B9253A91FB1}" dt="2021-05-13T15:38:18.826" v="3" actId="20577"/>
          <ac:spMkLst>
            <pc:docMk/>
            <pc:sldMk cId="3315556733" sldId="422"/>
            <ac:spMk id="3" creationId="{00000000-0000-0000-0000-000000000000}"/>
          </ac:spMkLst>
        </pc:spChg>
      </pc:sldChg>
    </pc:docChg>
  </pc:docChgLst>
  <pc:docChgLst>
    <pc:chgData name="MURRAY Rowan" userId="S::rmurray3@ed.ac.uk::bf89d769-07eb-448a-bf0c-a5eb813ff665" providerId="AD" clId="Web-{101B63F2-4192-98C9-D50E-B4F9B5B72D8D}"/>
    <pc:docChg chg="addSld modSld sldOrd">
      <pc:chgData name="MURRAY Rowan" userId="S::rmurray3@ed.ac.uk::bf89d769-07eb-448a-bf0c-a5eb813ff665" providerId="AD" clId="Web-{101B63F2-4192-98C9-D50E-B4F9B5B72D8D}" dt="2021-05-18T07:19:34.257" v="15"/>
      <pc:docMkLst>
        <pc:docMk/>
      </pc:docMkLst>
      <pc:sldChg chg="modSp">
        <pc:chgData name="MURRAY Rowan" userId="S::rmurray3@ed.ac.uk::bf89d769-07eb-448a-bf0c-a5eb813ff665" providerId="AD" clId="Web-{101B63F2-4192-98C9-D50E-B4F9B5B72D8D}" dt="2021-05-18T07:14:23.545" v="2" actId="20577"/>
        <pc:sldMkLst>
          <pc:docMk/>
          <pc:sldMk cId="1014800136" sldId="414"/>
        </pc:sldMkLst>
        <pc:spChg chg="mod">
          <ac:chgData name="MURRAY Rowan" userId="S::rmurray3@ed.ac.uk::bf89d769-07eb-448a-bf0c-a5eb813ff665" providerId="AD" clId="Web-{101B63F2-4192-98C9-D50E-B4F9B5B72D8D}" dt="2021-05-18T07:14:23.545" v="2" actId="20577"/>
          <ac:spMkLst>
            <pc:docMk/>
            <pc:sldMk cId="1014800136" sldId="414"/>
            <ac:spMk id="3" creationId="{00000000-0000-0000-0000-000000000000}"/>
          </ac:spMkLst>
        </pc:spChg>
      </pc:sldChg>
      <pc:sldChg chg="modSp">
        <pc:chgData name="MURRAY Rowan" userId="S::rmurray3@ed.ac.uk::bf89d769-07eb-448a-bf0c-a5eb813ff665" providerId="AD" clId="Web-{101B63F2-4192-98C9-D50E-B4F9B5B72D8D}" dt="2021-05-18T07:14:57.640" v="10" actId="20577"/>
        <pc:sldMkLst>
          <pc:docMk/>
          <pc:sldMk cId="3584395222" sldId="416"/>
        </pc:sldMkLst>
        <pc:spChg chg="mod">
          <ac:chgData name="MURRAY Rowan" userId="S::rmurray3@ed.ac.uk::bf89d769-07eb-448a-bf0c-a5eb813ff665" providerId="AD" clId="Web-{101B63F2-4192-98C9-D50E-B4F9B5B72D8D}" dt="2021-05-18T07:14:57.640" v="10" actId="20577"/>
          <ac:spMkLst>
            <pc:docMk/>
            <pc:sldMk cId="3584395222" sldId="416"/>
            <ac:spMk id="3" creationId="{00000000-0000-0000-0000-000000000000}"/>
          </ac:spMkLst>
        </pc:spChg>
      </pc:sldChg>
      <pc:sldChg chg="modSp">
        <pc:chgData name="MURRAY Rowan" userId="S::rmurray3@ed.ac.uk::bf89d769-07eb-448a-bf0c-a5eb813ff665" providerId="AD" clId="Web-{101B63F2-4192-98C9-D50E-B4F9B5B72D8D}" dt="2021-05-18T07:14:38.999" v="4" actId="20577"/>
        <pc:sldMkLst>
          <pc:docMk/>
          <pc:sldMk cId="3315872368" sldId="425"/>
        </pc:sldMkLst>
        <pc:spChg chg="mod">
          <ac:chgData name="MURRAY Rowan" userId="S::rmurray3@ed.ac.uk::bf89d769-07eb-448a-bf0c-a5eb813ff665" providerId="AD" clId="Web-{101B63F2-4192-98C9-D50E-B4F9B5B72D8D}" dt="2021-05-18T07:14:38.999" v="4" actId="20577"/>
          <ac:spMkLst>
            <pc:docMk/>
            <pc:sldMk cId="3315872368" sldId="425"/>
            <ac:spMk id="3" creationId="{00000000-0000-0000-0000-000000000000}"/>
          </ac:spMkLst>
        </pc:spChg>
      </pc:sldChg>
      <pc:sldChg chg="modSp">
        <pc:chgData name="MURRAY Rowan" userId="S::rmurray3@ed.ac.uk::bf89d769-07eb-448a-bf0c-a5eb813ff665" providerId="AD" clId="Web-{101B63F2-4192-98C9-D50E-B4F9B5B72D8D}" dt="2021-05-18T07:15:24.125" v="13" actId="20577"/>
        <pc:sldMkLst>
          <pc:docMk/>
          <pc:sldMk cId="1574381112" sldId="430"/>
        </pc:sldMkLst>
        <pc:spChg chg="mod">
          <ac:chgData name="MURRAY Rowan" userId="S::rmurray3@ed.ac.uk::bf89d769-07eb-448a-bf0c-a5eb813ff665" providerId="AD" clId="Web-{101B63F2-4192-98C9-D50E-B4F9B5B72D8D}" dt="2021-05-18T07:15:24.125" v="13" actId="20577"/>
          <ac:spMkLst>
            <pc:docMk/>
            <pc:sldMk cId="1574381112" sldId="430"/>
            <ac:spMk id="2" creationId="{0D4C0C0C-2B5E-4BB6-809F-5DC459D0F5E7}"/>
          </ac:spMkLst>
        </pc:spChg>
      </pc:sldChg>
      <pc:sldChg chg="add ord">
        <pc:chgData name="MURRAY Rowan" userId="S::rmurray3@ed.ac.uk::bf89d769-07eb-448a-bf0c-a5eb813ff665" providerId="AD" clId="Web-{101B63F2-4192-98C9-D50E-B4F9B5B72D8D}" dt="2021-05-18T07:19:34.257" v="15"/>
        <pc:sldMkLst>
          <pc:docMk/>
          <pc:sldMk cId="3897339898" sldId="432"/>
        </pc:sldMkLst>
      </pc:sldChg>
      <pc:sldMasterChg chg="addSldLayout">
        <pc:chgData name="MURRAY Rowan" userId="S::rmurray3@ed.ac.uk::bf89d769-07eb-448a-bf0c-a5eb813ff665" providerId="AD" clId="Web-{101B63F2-4192-98C9-D50E-B4F9B5B72D8D}" dt="2021-05-18T07:19:29.257" v="14"/>
        <pc:sldMasterMkLst>
          <pc:docMk/>
          <pc:sldMasterMk cId="1074073726" sldId="2147483675"/>
        </pc:sldMasterMkLst>
        <pc:sldLayoutChg chg="add">
          <pc:chgData name="MURRAY Rowan" userId="S::rmurray3@ed.ac.uk::bf89d769-07eb-448a-bf0c-a5eb813ff665" providerId="AD" clId="Web-{101B63F2-4192-98C9-D50E-B4F9B5B72D8D}" dt="2021-05-18T07:19:29.257" v="14"/>
          <pc:sldLayoutMkLst>
            <pc:docMk/>
            <pc:sldMasterMk cId="1074073726" sldId="2147483675"/>
            <pc:sldLayoutMk cId="2537425283" sldId="2147483679"/>
          </pc:sldLayoutMkLst>
        </pc:sldLayoutChg>
        <pc:sldLayoutChg chg="add">
          <pc:chgData name="MURRAY Rowan" userId="S::rmurray3@ed.ac.uk::bf89d769-07eb-448a-bf0c-a5eb813ff665" providerId="AD" clId="Web-{101B63F2-4192-98C9-D50E-B4F9B5B72D8D}" dt="2021-05-18T07:19:29.257" v="14"/>
          <pc:sldLayoutMkLst>
            <pc:docMk/>
            <pc:sldMasterMk cId="1074073726" sldId="2147483675"/>
            <pc:sldLayoutMk cId="203041763" sldId="2147483681"/>
          </pc:sldLayoutMkLst>
        </pc:sldLayoutChg>
        <pc:sldLayoutChg chg="add">
          <pc:chgData name="MURRAY Rowan" userId="S::rmurray3@ed.ac.uk::bf89d769-07eb-448a-bf0c-a5eb813ff665" providerId="AD" clId="Web-{101B63F2-4192-98C9-D50E-B4F9B5B72D8D}" dt="2021-05-18T07:19:29.257" v="14"/>
          <pc:sldLayoutMkLst>
            <pc:docMk/>
            <pc:sldMasterMk cId="1074073726" sldId="2147483675"/>
            <pc:sldLayoutMk cId="3619300238" sldId="2147483682"/>
          </pc:sldLayoutMkLst>
        </pc:sldLayoutChg>
      </pc:sldMasterChg>
    </pc:docChg>
  </pc:docChgLst>
  <pc:docChgLst>
    <pc:chgData name="MURRAY Rowan" userId="S::rmurray3@ed.ac.uk::bf89d769-07eb-448a-bf0c-a5eb813ff665" providerId="AD" clId="Web-{BF8E9261-4836-6EFE-5D7E-4D21ADF4080C}"/>
    <pc:docChg chg="addSld delSld modSld sldOrd">
      <pc:chgData name="MURRAY Rowan" userId="S::rmurray3@ed.ac.uk::bf89d769-07eb-448a-bf0c-a5eb813ff665" providerId="AD" clId="Web-{BF8E9261-4836-6EFE-5D7E-4D21ADF4080C}" dt="2021-04-28T13:21:20.456" v="461" actId="14100"/>
      <pc:docMkLst>
        <pc:docMk/>
      </pc:docMkLst>
      <pc:sldChg chg="modSp">
        <pc:chgData name="MURRAY Rowan" userId="S::rmurray3@ed.ac.uk::bf89d769-07eb-448a-bf0c-a5eb813ff665" providerId="AD" clId="Web-{BF8E9261-4836-6EFE-5D7E-4D21ADF4080C}" dt="2021-04-28T13:02:29.591" v="67" actId="20577"/>
        <pc:sldMkLst>
          <pc:docMk/>
          <pc:sldMk cId="1058845086" sldId="400"/>
        </pc:sldMkLst>
        <pc:spChg chg="mod">
          <ac:chgData name="MURRAY Rowan" userId="S::rmurray3@ed.ac.uk::bf89d769-07eb-448a-bf0c-a5eb813ff665" providerId="AD" clId="Web-{BF8E9261-4836-6EFE-5D7E-4D21ADF4080C}" dt="2021-04-28T13:02:29.591" v="67" actId="20577"/>
          <ac:spMkLst>
            <pc:docMk/>
            <pc:sldMk cId="1058845086" sldId="400"/>
            <ac:spMk id="2" creationId="{DAC3C732-F607-C442-98AD-BB3AB27515A5}"/>
          </ac:spMkLst>
        </pc:spChg>
      </pc:sldChg>
      <pc:sldChg chg="modSp">
        <pc:chgData name="MURRAY Rowan" userId="S::rmurray3@ed.ac.uk::bf89d769-07eb-448a-bf0c-a5eb813ff665" providerId="AD" clId="Web-{BF8E9261-4836-6EFE-5D7E-4D21ADF4080C}" dt="2021-04-28T12:57:54.044" v="57" actId="20577"/>
        <pc:sldMkLst>
          <pc:docMk/>
          <pc:sldMk cId="2305217831" sldId="411"/>
        </pc:sldMkLst>
        <pc:spChg chg="mod">
          <ac:chgData name="MURRAY Rowan" userId="S::rmurray3@ed.ac.uk::bf89d769-07eb-448a-bf0c-a5eb813ff665" providerId="AD" clId="Web-{BF8E9261-4836-6EFE-5D7E-4D21ADF4080C}" dt="2021-04-28T12:57:54.044" v="57" actId="20577"/>
          <ac:spMkLst>
            <pc:docMk/>
            <pc:sldMk cId="2305217831" sldId="411"/>
            <ac:spMk id="3" creationId="{00000000-0000-0000-0000-000000000000}"/>
          </ac:spMkLst>
        </pc:spChg>
      </pc:sldChg>
      <pc:sldChg chg="addSp modSp">
        <pc:chgData name="MURRAY Rowan" userId="S::rmurray3@ed.ac.uk::bf89d769-07eb-448a-bf0c-a5eb813ff665" providerId="AD" clId="Web-{BF8E9261-4836-6EFE-5D7E-4D21ADF4080C}" dt="2021-04-28T13:06:44.841" v="122" actId="20577"/>
        <pc:sldMkLst>
          <pc:docMk/>
          <pc:sldMk cId="440377330" sldId="420"/>
        </pc:sldMkLst>
        <pc:spChg chg="add mod">
          <ac:chgData name="MURRAY Rowan" userId="S::rmurray3@ed.ac.uk::bf89d769-07eb-448a-bf0c-a5eb813ff665" providerId="AD" clId="Web-{BF8E9261-4836-6EFE-5D7E-4D21ADF4080C}" dt="2021-04-28T13:06:44.841" v="122" actId="20577"/>
          <ac:spMkLst>
            <pc:docMk/>
            <pc:sldMk cId="440377330" sldId="420"/>
            <ac:spMk id="2" creationId="{BA677C3C-632B-4F29-AF55-C72DA3C0F462}"/>
          </ac:spMkLst>
        </pc:spChg>
        <pc:spChg chg="mod">
          <ac:chgData name="MURRAY Rowan" userId="S::rmurray3@ed.ac.uk::bf89d769-07eb-448a-bf0c-a5eb813ff665" providerId="AD" clId="Web-{BF8E9261-4836-6EFE-5D7E-4D21ADF4080C}" dt="2021-04-28T13:05:37.874" v="90" actId="20577"/>
          <ac:spMkLst>
            <pc:docMk/>
            <pc:sldMk cId="440377330" sldId="420"/>
            <ac:spMk id="3" creationId="{00000000-0000-0000-0000-000000000000}"/>
          </ac:spMkLst>
        </pc:spChg>
        <pc:spChg chg="mod">
          <ac:chgData name="MURRAY Rowan" userId="S::rmurray3@ed.ac.uk::bf89d769-07eb-448a-bf0c-a5eb813ff665" providerId="AD" clId="Web-{BF8E9261-4836-6EFE-5D7E-4D21ADF4080C}" dt="2021-04-28T13:05:44.400" v="103" actId="20577"/>
          <ac:spMkLst>
            <pc:docMk/>
            <pc:sldMk cId="440377330" sldId="420"/>
            <ac:spMk id="96" creationId="{00000000-0000-0000-0000-000000000000}"/>
          </ac:spMkLst>
        </pc:spChg>
      </pc:sldChg>
      <pc:sldChg chg="add del ord replId">
        <pc:chgData name="MURRAY Rowan" userId="S::rmurray3@ed.ac.uk::bf89d769-07eb-448a-bf0c-a5eb813ff665" providerId="AD" clId="Web-{BF8E9261-4836-6EFE-5D7E-4D21ADF4080C}" dt="2021-04-28T13:05:10.228" v="74"/>
        <pc:sldMkLst>
          <pc:docMk/>
          <pc:sldMk cId="184302001" sldId="426"/>
        </pc:sldMkLst>
      </pc:sldChg>
      <pc:sldChg chg="addSp modSp add replId">
        <pc:chgData name="MURRAY Rowan" userId="S::rmurray3@ed.ac.uk::bf89d769-07eb-448a-bf0c-a5eb813ff665" providerId="AD" clId="Web-{BF8E9261-4836-6EFE-5D7E-4D21ADF4080C}" dt="2021-04-28T13:18:34.836" v="417" actId="20577"/>
        <pc:sldMkLst>
          <pc:docMk/>
          <pc:sldMk cId="1445533027" sldId="426"/>
        </pc:sldMkLst>
        <pc:spChg chg="add mod">
          <ac:chgData name="MURRAY Rowan" userId="S::rmurray3@ed.ac.uk::bf89d769-07eb-448a-bf0c-a5eb813ff665" providerId="AD" clId="Web-{BF8E9261-4836-6EFE-5D7E-4D21ADF4080C}" dt="2021-04-28T13:18:34.836" v="417" actId="20577"/>
          <ac:spMkLst>
            <pc:docMk/>
            <pc:sldMk cId="1445533027" sldId="426"/>
            <ac:spMk id="2" creationId="{0D4C0C0C-2B5E-4BB6-809F-5DC459D0F5E7}"/>
          </ac:spMkLst>
        </pc:spChg>
        <pc:spChg chg="mod">
          <ac:chgData name="MURRAY Rowan" userId="S::rmurray3@ed.ac.uk::bf89d769-07eb-448a-bf0c-a5eb813ff665" providerId="AD" clId="Web-{BF8E9261-4836-6EFE-5D7E-4D21ADF4080C}" dt="2021-04-28T13:15:40.232" v="341" actId="20577"/>
          <ac:spMkLst>
            <pc:docMk/>
            <pc:sldMk cId="1445533027" sldId="426"/>
            <ac:spMk id="3" creationId="{00000000-0000-0000-0000-000000000000}"/>
          </ac:spMkLst>
        </pc:spChg>
        <pc:spChg chg="mod">
          <ac:chgData name="MURRAY Rowan" userId="S::rmurray3@ed.ac.uk::bf89d769-07eb-448a-bf0c-a5eb813ff665" providerId="AD" clId="Web-{BF8E9261-4836-6EFE-5D7E-4D21ADF4080C}" dt="2021-04-28T13:15:49.811" v="345" actId="14100"/>
          <ac:spMkLst>
            <pc:docMk/>
            <pc:sldMk cId="1445533027" sldId="426"/>
            <ac:spMk id="96" creationId="{00000000-0000-0000-0000-000000000000}"/>
          </ac:spMkLst>
        </pc:spChg>
      </pc:sldChg>
      <pc:sldChg chg="modSp add del replId">
        <pc:chgData name="MURRAY Rowan" userId="S::rmurray3@ed.ac.uk::bf89d769-07eb-448a-bf0c-a5eb813ff665" providerId="AD" clId="Web-{BF8E9261-4836-6EFE-5D7E-4D21ADF4080C}" dt="2021-04-28T13:04:39.255" v="70"/>
        <pc:sldMkLst>
          <pc:docMk/>
          <pc:sldMk cId="3088282050" sldId="426"/>
        </pc:sldMkLst>
        <pc:spChg chg="mod">
          <ac:chgData name="MURRAY Rowan" userId="S::rmurray3@ed.ac.uk::bf89d769-07eb-448a-bf0c-a5eb813ff665" providerId="AD" clId="Web-{BF8E9261-4836-6EFE-5D7E-4D21ADF4080C}" dt="2021-04-28T13:04:32.661" v="69" actId="20577"/>
          <ac:spMkLst>
            <pc:docMk/>
            <pc:sldMk cId="3088282050" sldId="426"/>
            <ac:spMk id="96" creationId="{00000000-0000-0000-0000-000000000000}"/>
          </ac:spMkLst>
        </pc:spChg>
      </pc:sldChg>
      <pc:sldChg chg="addSp modSp add replId">
        <pc:chgData name="MURRAY Rowan" userId="S::rmurray3@ed.ac.uk::bf89d769-07eb-448a-bf0c-a5eb813ff665" providerId="AD" clId="Web-{BF8E9261-4836-6EFE-5D7E-4D21ADF4080C}" dt="2021-04-28T13:09:20.788" v="150" actId="14100"/>
        <pc:sldMkLst>
          <pc:docMk/>
          <pc:sldMk cId="2304528119" sldId="427"/>
        </pc:sldMkLst>
        <pc:spChg chg="mod">
          <ac:chgData name="MURRAY Rowan" userId="S::rmurray3@ed.ac.uk::bf89d769-07eb-448a-bf0c-a5eb813ff665" providerId="AD" clId="Web-{BF8E9261-4836-6EFE-5D7E-4D21ADF4080C}" dt="2021-04-28T13:09:20.788" v="150" actId="14100"/>
          <ac:spMkLst>
            <pc:docMk/>
            <pc:sldMk cId="2304528119" sldId="427"/>
            <ac:spMk id="2" creationId="{BA677C3C-632B-4F29-AF55-C72DA3C0F462}"/>
          </ac:spMkLst>
        </pc:spChg>
        <pc:spChg chg="add mod">
          <ac:chgData name="MURRAY Rowan" userId="S::rmurray3@ed.ac.uk::bf89d769-07eb-448a-bf0c-a5eb813ff665" providerId="AD" clId="Web-{BF8E9261-4836-6EFE-5D7E-4D21ADF4080C}" dt="2021-04-28T13:08:31.988" v="146" actId="1076"/>
          <ac:spMkLst>
            <pc:docMk/>
            <pc:sldMk cId="2304528119" sldId="427"/>
            <ac:spMk id="6" creationId="{966C85AC-E865-43E3-A92E-43F4604982DC}"/>
          </ac:spMkLst>
        </pc:spChg>
        <pc:picChg chg="add mod">
          <ac:chgData name="MURRAY Rowan" userId="S::rmurray3@ed.ac.uk::bf89d769-07eb-448a-bf0c-a5eb813ff665" providerId="AD" clId="Web-{BF8E9261-4836-6EFE-5D7E-4D21ADF4080C}" dt="2021-04-28T13:08:37.410" v="148" actId="1076"/>
          <ac:picMkLst>
            <pc:docMk/>
            <pc:sldMk cId="2304528119" sldId="427"/>
            <ac:picMk id="4" creationId="{10B66780-F2F6-45B0-936F-23BEE35B9CA1}"/>
          </ac:picMkLst>
        </pc:picChg>
        <pc:picChg chg="add mod">
          <ac:chgData name="MURRAY Rowan" userId="S::rmurray3@ed.ac.uk::bf89d769-07eb-448a-bf0c-a5eb813ff665" providerId="AD" clId="Web-{BF8E9261-4836-6EFE-5D7E-4D21ADF4080C}" dt="2021-04-28T13:08:40.489" v="149" actId="1076"/>
          <ac:picMkLst>
            <pc:docMk/>
            <pc:sldMk cId="2304528119" sldId="427"/>
            <ac:picMk id="5" creationId="{B73C5778-816F-46F9-843D-3259BA921A6F}"/>
          </ac:picMkLst>
        </pc:picChg>
      </pc:sldChg>
      <pc:sldChg chg="addSp modSp add ord replId">
        <pc:chgData name="MURRAY Rowan" userId="S::rmurray3@ed.ac.uk::bf89d769-07eb-448a-bf0c-a5eb813ff665" providerId="AD" clId="Web-{BF8E9261-4836-6EFE-5D7E-4D21ADF4080C}" dt="2021-04-28T13:14:39.916" v="337" actId="20577"/>
        <pc:sldMkLst>
          <pc:docMk/>
          <pc:sldMk cId="1824509065" sldId="428"/>
        </pc:sldMkLst>
        <pc:spChg chg="mod">
          <ac:chgData name="MURRAY Rowan" userId="S::rmurray3@ed.ac.uk::bf89d769-07eb-448a-bf0c-a5eb813ff665" providerId="AD" clId="Web-{BF8E9261-4836-6EFE-5D7E-4D21ADF4080C}" dt="2021-04-28T13:14:39.916" v="337" actId="20577"/>
          <ac:spMkLst>
            <pc:docMk/>
            <pc:sldMk cId="1824509065" sldId="428"/>
            <ac:spMk id="2" creationId="{BA677C3C-632B-4F29-AF55-C72DA3C0F462}"/>
          </ac:spMkLst>
        </pc:spChg>
        <pc:spChg chg="mod">
          <ac:chgData name="MURRAY Rowan" userId="S::rmurray3@ed.ac.uk::bf89d769-07eb-448a-bf0c-a5eb813ff665" providerId="AD" clId="Web-{BF8E9261-4836-6EFE-5D7E-4D21ADF4080C}" dt="2021-04-28T13:10:12.432" v="169" actId="20577"/>
          <ac:spMkLst>
            <pc:docMk/>
            <pc:sldMk cId="1824509065" sldId="428"/>
            <ac:spMk id="96" creationId="{00000000-0000-0000-0000-000000000000}"/>
          </ac:spMkLst>
        </pc:spChg>
        <pc:picChg chg="add mod">
          <ac:chgData name="MURRAY Rowan" userId="S::rmurray3@ed.ac.uk::bf89d769-07eb-448a-bf0c-a5eb813ff665" providerId="AD" clId="Web-{BF8E9261-4836-6EFE-5D7E-4D21ADF4080C}" dt="2021-04-28T13:10:29.933" v="173" actId="1076"/>
          <ac:picMkLst>
            <pc:docMk/>
            <pc:sldMk cId="1824509065" sldId="428"/>
            <ac:picMk id="4" creationId="{AB96CB90-70B0-47D8-8D2B-D9EFB3AD2D22}"/>
          </ac:picMkLst>
        </pc:picChg>
        <pc:picChg chg="add mod">
          <ac:chgData name="MURRAY Rowan" userId="S::rmurray3@ed.ac.uk::bf89d769-07eb-448a-bf0c-a5eb813ff665" providerId="AD" clId="Web-{BF8E9261-4836-6EFE-5D7E-4D21ADF4080C}" dt="2021-04-28T13:10:41.011" v="175" actId="1076"/>
          <ac:picMkLst>
            <pc:docMk/>
            <pc:sldMk cId="1824509065" sldId="428"/>
            <ac:picMk id="5" creationId="{C09F2950-B793-4E77-8782-CBEB560BBEAE}"/>
          </ac:picMkLst>
        </pc:picChg>
      </pc:sldChg>
      <pc:sldChg chg="add replId">
        <pc:chgData name="MURRAY Rowan" userId="S::rmurray3@ed.ac.uk::bf89d769-07eb-448a-bf0c-a5eb813ff665" providerId="AD" clId="Web-{BF8E9261-4836-6EFE-5D7E-4D21ADF4080C}" dt="2021-04-28T13:15:21.763" v="338"/>
        <pc:sldMkLst>
          <pc:docMk/>
          <pc:sldMk cId="903657882" sldId="429"/>
        </pc:sldMkLst>
      </pc:sldChg>
      <pc:sldChg chg="modSp add replId">
        <pc:chgData name="MURRAY Rowan" userId="S::rmurray3@ed.ac.uk::bf89d769-07eb-448a-bf0c-a5eb813ff665" providerId="AD" clId="Web-{BF8E9261-4836-6EFE-5D7E-4D21ADF4080C}" dt="2021-04-28T13:21:20.456" v="461" actId="14100"/>
        <pc:sldMkLst>
          <pc:docMk/>
          <pc:sldMk cId="1574381112" sldId="430"/>
        </pc:sldMkLst>
        <pc:spChg chg="mod">
          <ac:chgData name="MURRAY Rowan" userId="S::rmurray3@ed.ac.uk::bf89d769-07eb-448a-bf0c-a5eb813ff665" providerId="AD" clId="Web-{BF8E9261-4836-6EFE-5D7E-4D21ADF4080C}" dt="2021-04-28T13:21:20.456" v="461" actId="14100"/>
          <ac:spMkLst>
            <pc:docMk/>
            <pc:sldMk cId="1574381112" sldId="430"/>
            <ac:spMk id="2" creationId="{0D4C0C0C-2B5E-4BB6-809F-5DC459D0F5E7}"/>
          </ac:spMkLst>
        </pc:spChg>
      </pc:sldChg>
    </pc:docChg>
  </pc:docChgLst>
  <pc:docChgLst>
    <pc:chgData name="MURRAY Rowan" userId="S::rmurray3@ed.ac.uk::bf89d769-07eb-448a-bf0c-a5eb813ff665" providerId="AD" clId="Web-{E92C0739-3974-F59D-4D2F-AE23C8023928}"/>
    <pc:docChg chg="modSld">
      <pc:chgData name="MURRAY Rowan" userId="S::rmurray3@ed.ac.uk::bf89d769-07eb-448a-bf0c-a5eb813ff665" providerId="AD" clId="Web-{E92C0739-3974-F59D-4D2F-AE23C8023928}" dt="2021-05-14T11:22:08.777" v="24" actId="20577"/>
      <pc:docMkLst>
        <pc:docMk/>
      </pc:docMkLst>
      <pc:sldChg chg="modSp">
        <pc:chgData name="MURRAY Rowan" userId="S::rmurray3@ed.ac.uk::bf89d769-07eb-448a-bf0c-a5eb813ff665" providerId="AD" clId="Web-{E92C0739-3974-F59D-4D2F-AE23C8023928}" dt="2021-05-14T11:22:08.777" v="24" actId="20577"/>
        <pc:sldMkLst>
          <pc:docMk/>
          <pc:sldMk cId="1256597826" sldId="413"/>
        </pc:sldMkLst>
        <pc:spChg chg="mod">
          <ac:chgData name="MURRAY Rowan" userId="S::rmurray3@ed.ac.uk::bf89d769-07eb-448a-bf0c-a5eb813ff665" providerId="AD" clId="Web-{E92C0739-3974-F59D-4D2F-AE23C8023928}" dt="2021-05-14T11:22:08.777" v="24" actId="20577"/>
          <ac:spMkLst>
            <pc:docMk/>
            <pc:sldMk cId="1256597826" sldId="413"/>
            <ac:spMk id="2" creationId="{245F8A29-1B97-4784-B585-9BD789880391}"/>
          </ac:spMkLst>
        </pc:spChg>
      </pc:sldChg>
    </pc:docChg>
  </pc:docChgLst>
  <pc:docChgLst>
    <pc:chgData name="MURRAY Rowan" userId="S::rmurray3@ed.ac.uk::bf89d769-07eb-448a-bf0c-a5eb813ff665" providerId="AD" clId="Web-{332B9EC5-D346-4F41-2E7B-EFA521955D43}"/>
    <pc:docChg chg="addSld modSld">
      <pc:chgData name="MURRAY Rowan" userId="S::rmurray3@ed.ac.uk::bf89d769-07eb-448a-bf0c-a5eb813ff665" providerId="AD" clId="Web-{332B9EC5-D346-4F41-2E7B-EFA521955D43}" dt="2021-05-06T12:16:30.371" v="336" actId="1076"/>
      <pc:docMkLst>
        <pc:docMk/>
      </pc:docMkLst>
      <pc:sldChg chg="modSp">
        <pc:chgData name="MURRAY Rowan" userId="S::rmurray3@ed.ac.uk::bf89d769-07eb-448a-bf0c-a5eb813ff665" providerId="AD" clId="Web-{332B9EC5-D346-4F41-2E7B-EFA521955D43}" dt="2021-05-06T12:09:33.486" v="201" actId="20577"/>
        <pc:sldMkLst>
          <pc:docMk/>
          <pc:sldMk cId="2305217831" sldId="411"/>
        </pc:sldMkLst>
        <pc:spChg chg="mod">
          <ac:chgData name="MURRAY Rowan" userId="S::rmurray3@ed.ac.uk::bf89d769-07eb-448a-bf0c-a5eb813ff665" providerId="AD" clId="Web-{332B9EC5-D346-4F41-2E7B-EFA521955D43}" dt="2021-05-06T12:09:33.486" v="201" actId="20577"/>
          <ac:spMkLst>
            <pc:docMk/>
            <pc:sldMk cId="2305217831" sldId="411"/>
            <ac:spMk id="3" creationId="{00000000-0000-0000-0000-000000000000}"/>
          </ac:spMkLst>
        </pc:spChg>
        <pc:picChg chg="mod">
          <ac:chgData name="MURRAY Rowan" userId="S::rmurray3@ed.ac.uk::bf89d769-07eb-448a-bf0c-a5eb813ff665" providerId="AD" clId="Web-{332B9EC5-D346-4F41-2E7B-EFA521955D43}" dt="2021-05-06T12:08:48.952" v="185" actId="1076"/>
          <ac:picMkLst>
            <pc:docMk/>
            <pc:sldMk cId="2305217831" sldId="411"/>
            <ac:picMk id="2" creationId="{00000000-0000-0000-0000-000000000000}"/>
          </ac:picMkLst>
        </pc:picChg>
      </pc:sldChg>
      <pc:sldChg chg="addSp delSp modSp">
        <pc:chgData name="MURRAY Rowan" userId="S::rmurray3@ed.ac.uk::bf89d769-07eb-448a-bf0c-a5eb813ff665" providerId="AD" clId="Web-{332B9EC5-D346-4F41-2E7B-EFA521955D43}" dt="2021-05-06T12:07:05.837" v="178" actId="20577"/>
        <pc:sldMkLst>
          <pc:docMk/>
          <pc:sldMk cId="1256597826" sldId="413"/>
        </pc:sldMkLst>
        <pc:spChg chg="add mod">
          <ac:chgData name="MURRAY Rowan" userId="S::rmurray3@ed.ac.uk::bf89d769-07eb-448a-bf0c-a5eb813ff665" providerId="AD" clId="Web-{332B9EC5-D346-4F41-2E7B-EFA521955D43}" dt="2021-05-06T12:07:05.837" v="178" actId="20577"/>
          <ac:spMkLst>
            <pc:docMk/>
            <pc:sldMk cId="1256597826" sldId="413"/>
            <ac:spMk id="2" creationId="{245F8A29-1B97-4784-B585-9BD789880391}"/>
          </ac:spMkLst>
        </pc:spChg>
        <pc:spChg chg="del mod">
          <ac:chgData name="MURRAY Rowan" userId="S::rmurray3@ed.ac.uk::bf89d769-07eb-448a-bf0c-a5eb813ff665" providerId="AD" clId="Web-{332B9EC5-D346-4F41-2E7B-EFA521955D43}" dt="2021-05-06T12:04:24.686" v="147"/>
          <ac:spMkLst>
            <pc:docMk/>
            <pc:sldMk cId="1256597826" sldId="413"/>
            <ac:spMk id="5" creationId="{00000000-0000-0000-0000-000000000000}"/>
          </ac:spMkLst>
        </pc:spChg>
        <pc:spChg chg="mod">
          <ac:chgData name="MURRAY Rowan" userId="S::rmurray3@ed.ac.uk::bf89d769-07eb-448a-bf0c-a5eb813ff665" providerId="AD" clId="Web-{332B9EC5-D346-4F41-2E7B-EFA521955D43}" dt="2021-05-06T12:01:33.285" v="2" actId="20577"/>
          <ac:spMkLst>
            <pc:docMk/>
            <pc:sldMk cId="1256597826" sldId="413"/>
            <ac:spMk id="96" creationId="{00000000-0000-0000-0000-000000000000}"/>
          </ac:spMkLst>
        </pc:spChg>
        <pc:picChg chg="del">
          <ac:chgData name="MURRAY Rowan" userId="S::rmurray3@ed.ac.uk::bf89d769-07eb-448a-bf0c-a5eb813ff665" providerId="AD" clId="Web-{332B9EC5-D346-4F41-2E7B-EFA521955D43}" dt="2021-05-06T12:01:34.316" v="3"/>
          <ac:picMkLst>
            <pc:docMk/>
            <pc:sldMk cId="1256597826" sldId="413"/>
            <ac:picMk id="4" creationId="{00000000-0000-0000-0000-000000000000}"/>
          </ac:picMkLst>
        </pc:picChg>
      </pc:sldChg>
      <pc:sldChg chg="modSp">
        <pc:chgData name="MURRAY Rowan" userId="S::rmurray3@ed.ac.uk::bf89d769-07eb-448a-bf0c-a5eb813ff665" providerId="AD" clId="Web-{332B9EC5-D346-4F41-2E7B-EFA521955D43}" dt="2021-05-06T12:16:30.371" v="336" actId="1076"/>
        <pc:sldMkLst>
          <pc:docMk/>
          <pc:sldMk cId="3173008619" sldId="415"/>
        </pc:sldMkLst>
        <pc:spChg chg="mod">
          <ac:chgData name="MURRAY Rowan" userId="S::rmurray3@ed.ac.uk::bf89d769-07eb-448a-bf0c-a5eb813ff665" providerId="AD" clId="Web-{332B9EC5-D346-4F41-2E7B-EFA521955D43}" dt="2021-05-06T12:16:16.261" v="334" actId="20577"/>
          <ac:spMkLst>
            <pc:docMk/>
            <pc:sldMk cId="3173008619" sldId="415"/>
            <ac:spMk id="9" creationId="{00000000-0000-0000-0000-000000000000}"/>
          </ac:spMkLst>
        </pc:spChg>
        <pc:picChg chg="mod">
          <ac:chgData name="MURRAY Rowan" userId="S::rmurray3@ed.ac.uk::bf89d769-07eb-448a-bf0c-a5eb813ff665" providerId="AD" clId="Web-{332B9EC5-D346-4F41-2E7B-EFA521955D43}" dt="2021-05-06T12:16:23.996" v="335" actId="1076"/>
          <ac:picMkLst>
            <pc:docMk/>
            <pc:sldMk cId="3173008619" sldId="415"/>
            <ac:picMk id="4" creationId="{00000000-0000-0000-0000-000000000000}"/>
          </ac:picMkLst>
        </pc:picChg>
        <pc:picChg chg="mod">
          <ac:chgData name="MURRAY Rowan" userId="S::rmurray3@ed.ac.uk::bf89d769-07eb-448a-bf0c-a5eb813ff665" providerId="AD" clId="Web-{332B9EC5-D346-4F41-2E7B-EFA521955D43}" dt="2021-05-06T12:16:30.371" v="336" actId="1076"/>
          <ac:picMkLst>
            <pc:docMk/>
            <pc:sldMk cId="3173008619" sldId="415"/>
            <ac:picMk id="5" creationId="{00000000-0000-0000-0000-000000000000}"/>
          </ac:picMkLst>
        </pc:picChg>
      </pc:sldChg>
      <pc:sldChg chg="delSp modSp add replId">
        <pc:chgData name="MURRAY Rowan" userId="S::rmurray3@ed.ac.uk::bf89d769-07eb-448a-bf0c-a5eb813ff665" providerId="AD" clId="Web-{332B9EC5-D346-4F41-2E7B-EFA521955D43}" dt="2021-05-06T12:15:54.260" v="315" actId="20577"/>
        <pc:sldMkLst>
          <pc:docMk/>
          <pc:sldMk cId="3677325600" sldId="431"/>
        </pc:sldMkLst>
        <pc:spChg chg="mod">
          <ac:chgData name="MURRAY Rowan" userId="S::rmurray3@ed.ac.uk::bf89d769-07eb-448a-bf0c-a5eb813ff665" providerId="AD" clId="Web-{332B9EC5-D346-4F41-2E7B-EFA521955D43}" dt="2021-05-06T12:15:54.260" v="315" actId="20577"/>
          <ac:spMkLst>
            <pc:docMk/>
            <pc:sldMk cId="3677325600" sldId="431"/>
            <ac:spMk id="3" creationId="{00000000-0000-0000-0000-000000000000}"/>
          </ac:spMkLst>
        </pc:spChg>
        <pc:picChg chg="del">
          <ac:chgData name="MURRAY Rowan" userId="S::rmurray3@ed.ac.uk::bf89d769-07eb-448a-bf0c-a5eb813ff665" providerId="AD" clId="Web-{332B9EC5-D346-4F41-2E7B-EFA521955D43}" dt="2021-05-06T12:09:41.252" v="203"/>
          <ac:picMkLst>
            <pc:docMk/>
            <pc:sldMk cId="3677325600" sldId="431"/>
            <ac:picMk id="2" creationId="{00000000-0000-0000-0000-000000000000}"/>
          </ac:picMkLst>
        </pc:picChg>
        <pc:picChg chg="del">
          <ac:chgData name="MURRAY Rowan" userId="S::rmurray3@ed.ac.uk::bf89d769-07eb-448a-bf0c-a5eb813ff665" providerId="AD" clId="Web-{332B9EC5-D346-4F41-2E7B-EFA521955D43}" dt="2021-05-06T12:09:42.268" v="204"/>
          <ac:picMkLst>
            <pc:docMk/>
            <pc:sldMk cId="3677325600" sldId="431"/>
            <ac:picMk id="4" creationId="{00000000-0000-0000-0000-000000000000}"/>
          </ac:picMkLst>
        </pc:picChg>
      </pc:sldChg>
    </pc:docChg>
  </pc:docChgLst>
  <pc:docChgLst>
    <pc:chgData name="MURRAY Rowan" userId="S::rmurray3@ed.ac.uk::bf89d769-07eb-448a-bf0c-a5eb813ff665" providerId="AD" clId="Web-{DE1E4733-B616-BE88-4ECE-4F7C27663780}"/>
    <pc:docChg chg="modSld">
      <pc:chgData name="MURRAY Rowan" userId="S::rmurray3@ed.ac.uk::bf89d769-07eb-448a-bf0c-a5eb813ff665" providerId="AD" clId="Web-{DE1E4733-B616-BE88-4ECE-4F7C27663780}" dt="2021-05-14T08:45:19.551" v="0" actId="20577"/>
      <pc:docMkLst>
        <pc:docMk/>
      </pc:docMkLst>
      <pc:sldChg chg="modSp">
        <pc:chgData name="MURRAY Rowan" userId="S::rmurray3@ed.ac.uk::bf89d769-07eb-448a-bf0c-a5eb813ff665" providerId="AD" clId="Web-{DE1E4733-B616-BE88-4ECE-4F7C27663780}" dt="2021-05-14T08:45:19.551" v="0" actId="20577"/>
        <pc:sldMkLst>
          <pc:docMk/>
          <pc:sldMk cId="3677325600" sldId="431"/>
        </pc:sldMkLst>
        <pc:spChg chg="mod">
          <ac:chgData name="MURRAY Rowan" userId="S::rmurray3@ed.ac.uk::bf89d769-07eb-448a-bf0c-a5eb813ff665" providerId="AD" clId="Web-{DE1E4733-B616-BE88-4ECE-4F7C27663780}" dt="2021-05-14T08:45:19.551" v="0" actId="20577"/>
          <ac:spMkLst>
            <pc:docMk/>
            <pc:sldMk cId="3677325600" sldId="431"/>
            <ac:spMk id="3" creationId="{00000000-0000-0000-0000-000000000000}"/>
          </ac:spMkLst>
        </pc:spChg>
      </pc:sldChg>
    </pc:docChg>
  </pc:docChgLst>
  <pc:docChgLst>
    <pc:chgData name="Rowan Murray" userId="S::rmurray3@ed.ac.uk::bf89d769-07eb-448a-bf0c-a5eb813ff665" providerId="AD" clId="Web-{3F34BDAE-5424-16BB-E5F0-D7BDD45E0C2A}"/>
    <pc:docChg chg="modSld">
      <pc:chgData name="Rowan Murray" userId="S::rmurray3@ed.ac.uk::bf89d769-07eb-448a-bf0c-a5eb813ff665" providerId="AD" clId="Web-{3F34BDAE-5424-16BB-E5F0-D7BDD45E0C2A}" dt="2022-11-16T11:24:39.025" v="15"/>
      <pc:docMkLst>
        <pc:docMk/>
      </pc:docMkLst>
      <pc:sldChg chg="addSp delSp modSp">
        <pc:chgData name="Rowan Murray" userId="S::rmurray3@ed.ac.uk::bf89d769-07eb-448a-bf0c-a5eb813ff665" providerId="AD" clId="Web-{3F34BDAE-5424-16BB-E5F0-D7BDD45E0C2A}" dt="2022-11-16T11:21:18.777" v="5"/>
        <pc:sldMkLst>
          <pc:docMk/>
          <pc:sldMk cId="2314191065" sldId="406"/>
        </pc:sldMkLst>
        <pc:spChg chg="add del mod">
          <ac:chgData name="Rowan Murray" userId="S::rmurray3@ed.ac.uk::bf89d769-07eb-448a-bf0c-a5eb813ff665" providerId="AD" clId="Web-{3F34BDAE-5424-16BB-E5F0-D7BDD45E0C2A}" dt="2022-11-16T11:21:00.885" v="4"/>
          <ac:spMkLst>
            <pc:docMk/>
            <pc:sldMk cId="2314191065" sldId="406"/>
            <ac:spMk id="3" creationId="{353A4893-3B3E-7F53-A6DF-6F60EB7041BE}"/>
          </ac:spMkLst>
        </pc:spChg>
        <pc:picChg chg="mod">
          <ac:chgData name="Rowan Murray" userId="S::rmurray3@ed.ac.uk::bf89d769-07eb-448a-bf0c-a5eb813ff665" providerId="AD" clId="Web-{3F34BDAE-5424-16BB-E5F0-D7BDD45E0C2A}" dt="2022-11-16T11:21:18.777" v="5"/>
          <ac:picMkLst>
            <pc:docMk/>
            <pc:sldMk cId="2314191065" sldId="406"/>
            <ac:picMk id="10" creationId="{00000000-0000-0000-0000-000000000000}"/>
          </ac:picMkLst>
        </pc:picChg>
      </pc:sldChg>
      <pc:sldChg chg="modSp">
        <pc:chgData name="Rowan Murray" userId="S::rmurray3@ed.ac.uk::bf89d769-07eb-448a-bf0c-a5eb813ff665" providerId="AD" clId="Web-{3F34BDAE-5424-16BB-E5F0-D7BDD45E0C2A}" dt="2022-11-16T11:21:55.873" v="6"/>
        <pc:sldMkLst>
          <pc:docMk/>
          <pc:sldMk cId="1573371855" sldId="408"/>
        </pc:sldMkLst>
        <pc:picChg chg="mod">
          <ac:chgData name="Rowan Murray" userId="S::rmurray3@ed.ac.uk::bf89d769-07eb-448a-bf0c-a5eb813ff665" providerId="AD" clId="Web-{3F34BDAE-5424-16BB-E5F0-D7BDD45E0C2A}" dt="2022-11-16T11:21:55.873" v="6"/>
          <ac:picMkLst>
            <pc:docMk/>
            <pc:sldMk cId="1573371855" sldId="408"/>
            <ac:picMk id="4" creationId="{00000000-0000-0000-0000-000000000000}"/>
          </ac:picMkLst>
        </pc:picChg>
      </pc:sldChg>
      <pc:sldChg chg="modSp">
        <pc:chgData name="Rowan Murray" userId="S::rmurray3@ed.ac.uk::bf89d769-07eb-448a-bf0c-a5eb813ff665" providerId="AD" clId="Web-{3F34BDAE-5424-16BB-E5F0-D7BDD45E0C2A}" dt="2022-11-16T11:22:50.908" v="11"/>
        <pc:sldMkLst>
          <pc:docMk/>
          <pc:sldMk cId="2305217831" sldId="411"/>
        </pc:sldMkLst>
        <pc:picChg chg="mod">
          <ac:chgData name="Rowan Murray" userId="S::rmurray3@ed.ac.uk::bf89d769-07eb-448a-bf0c-a5eb813ff665" providerId="AD" clId="Web-{3F34BDAE-5424-16BB-E5F0-D7BDD45E0C2A}" dt="2022-11-16T11:22:50.908" v="11"/>
          <ac:picMkLst>
            <pc:docMk/>
            <pc:sldMk cId="2305217831" sldId="411"/>
            <ac:picMk id="2" creationId="{00000000-0000-0000-0000-000000000000}"/>
          </ac:picMkLst>
        </pc:picChg>
      </pc:sldChg>
      <pc:sldChg chg="modSp">
        <pc:chgData name="Rowan Murray" userId="S::rmurray3@ed.ac.uk::bf89d769-07eb-448a-bf0c-a5eb813ff665" providerId="AD" clId="Web-{3F34BDAE-5424-16BB-E5F0-D7BDD45E0C2A}" dt="2022-11-16T11:22:27.266" v="10"/>
        <pc:sldMkLst>
          <pc:docMk/>
          <pc:sldMk cId="1414285273" sldId="412"/>
        </pc:sldMkLst>
        <pc:picChg chg="mod">
          <ac:chgData name="Rowan Murray" userId="S::rmurray3@ed.ac.uk::bf89d769-07eb-448a-bf0c-a5eb813ff665" providerId="AD" clId="Web-{3F34BDAE-5424-16BB-E5F0-D7BDD45E0C2A}" dt="2022-11-16T11:22:27.266" v="10"/>
          <ac:picMkLst>
            <pc:docMk/>
            <pc:sldMk cId="1414285273" sldId="412"/>
            <ac:picMk id="5" creationId="{00000000-0000-0000-0000-000000000000}"/>
          </ac:picMkLst>
        </pc:picChg>
      </pc:sldChg>
      <pc:sldChg chg="modSp">
        <pc:chgData name="Rowan Murray" userId="S::rmurray3@ed.ac.uk::bf89d769-07eb-448a-bf0c-a5eb813ff665" providerId="AD" clId="Web-{3F34BDAE-5424-16BB-E5F0-D7BDD45E0C2A}" dt="2022-11-16T11:23:21.895" v="13"/>
        <pc:sldMkLst>
          <pc:docMk/>
          <pc:sldMk cId="3173008619" sldId="415"/>
        </pc:sldMkLst>
        <pc:picChg chg="mod">
          <ac:chgData name="Rowan Murray" userId="S::rmurray3@ed.ac.uk::bf89d769-07eb-448a-bf0c-a5eb813ff665" providerId="AD" clId="Web-{3F34BDAE-5424-16BB-E5F0-D7BDD45E0C2A}" dt="2022-11-16T11:23:11.925" v="12"/>
          <ac:picMkLst>
            <pc:docMk/>
            <pc:sldMk cId="3173008619" sldId="415"/>
            <ac:picMk id="2" creationId="{00000000-0000-0000-0000-000000000000}"/>
          </ac:picMkLst>
        </pc:picChg>
        <pc:picChg chg="mod">
          <ac:chgData name="Rowan Murray" userId="S::rmurray3@ed.ac.uk::bf89d769-07eb-448a-bf0c-a5eb813ff665" providerId="AD" clId="Web-{3F34BDAE-5424-16BB-E5F0-D7BDD45E0C2A}" dt="2022-11-16T11:23:21.895" v="13"/>
          <ac:picMkLst>
            <pc:docMk/>
            <pc:sldMk cId="3173008619" sldId="415"/>
            <ac:picMk id="4" creationId="{00000000-0000-0000-0000-000000000000}"/>
          </ac:picMkLst>
        </pc:picChg>
      </pc:sldChg>
      <pc:sldChg chg="modSp">
        <pc:chgData name="Rowan Murray" userId="S::rmurray3@ed.ac.uk::bf89d769-07eb-448a-bf0c-a5eb813ff665" providerId="AD" clId="Web-{3F34BDAE-5424-16BB-E5F0-D7BDD45E0C2A}" dt="2022-11-16T11:24:05.632" v="14"/>
        <pc:sldMkLst>
          <pc:docMk/>
          <pc:sldMk cId="3071640333" sldId="419"/>
        </pc:sldMkLst>
        <pc:picChg chg="mod">
          <ac:chgData name="Rowan Murray" userId="S::rmurray3@ed.ac.uk::bf89d769-07eb-448a-bf0c-a5eb813ff665" providerId="AD" clId="Web-{3F34BDAE-5424-16BB-E5F0-D7BDD45E0C2A}" dt="2022-11-16T11:24:05.632" v="14"/>
          <ac:picMkLst>
            <pc:docMk/>
            <pc:sldMk cId="3071640333" sldId="419"/>
            <ac:picMk id="10" creationId="{00000000-0000-0000-0000-000000000000}"/>
          </ac:picMkLst>
        </pc:picChg>
      </pc:sldChg>
      <pc:sldChg chg="modSp">
        <pc:chgData name="Rowan Murray" userId="S::rmurray3@ed.ac.uk::bf89d769-07eb-448a-bf0c-a5eb813ff665" providerId="AD" clId="Web-{3F34BDAE-5424-16BB-E5F0-D7BDD45E0C2A}" dt="2022-11-16T11:24:39.025" v="15"/>
        <pc:sldMkLst>
          <pc:docMk/>
          <pc:sldMk cId="2304528119" sldId="427"/>
        </pc:sldMkLst>
        <pc:picChg chg="mod">
          <ac:chgData name="Rowan Murray" userId="S::rmurray3@ed.ac.uk::bf89d769-07eb-448a-bf0c-a5eb813ff665" providerId="AD" clId="Web-{3F34BDAE-5424-16BB-E5F0-D7BDD45E0C2A}" dt="2022-11-16T11:24:39.025" v="15"/>
          <ac:picMkLst>
            <pc:docMk/>
            <pc:sldMk cId="2304528119" sldId="427"/>
            <ac:picMk id="4" creationId="{10B66780-F2F6-45B0-936F-23BEE35B9CA1}"/>
          </ac:picMkLst>
        </pc:picChg>
      </pc:sldChg>
      <pc:sldChg chg="modSp">
        <pc:chgData name="Rowan Murray" userId="S::rmurray3@ed.ac.uk::bf89d769-07eb-448a-bf0c-a5eb813ff665" providerId="AD" clId="Web-{3F34BDAE-5424-16BB-E5F0-D7BDD45E0C2A}" dt="2022-11-16T11:20:48.228" v="0"/>
        <pc:sldMkLst>
          <pc:docMk/>
          <pc:sldMk cId="3897339898" sldId="432"/>
        </pc:sldMkLst>
        <pc:picChg chg="mod">
          <ac:chgData name="Rowan Murray" userId="S::rmurray3@ed.ac.uk::bf89d769-07eb-448a-bf0c-a5eb813ff665" providerId="AD" clId="Web-{3F34BDAE-5424-16BB-E5F0-D7BDD45E0C2A}" dt="2022-11-16T11:20:48.228" v="0"/>
          <ac:picMkLst>
            <pc:docMk/>
            <pc:sldMk cId="3897339898" sldId="432"/>
            <ac:picMk id="2" creationId="{99C58B0D-3A8B-4DF6-A259-9C9FB25CC898}"/>
          </ac:picMkLst>
        </pc:picChg>
      </pc:sldChg>
    </pc:docChg>
  </pc:docChgLst>
  <pc:docChgLst>
    <pc:chgData name="MURRAY Rowan" userId="S::rmurray3@ed.ac.uk::bf89d769-07eb-448a-bf0c-a5eb813ff665" providerId="AD" clId="Web-{972F779C-CA55-9079-D8A9-B56BEB759C36}"/>
    <pc:docChg chg="modSld">
      <pc:chgData name="MURRAY Rowan" userId="S::rmurray3@ed.ac.uk::bf89d769-07eb-448a-bf0c-a5eb813ff665" providerId="AD" clId="Web-{972F779C-CA55-9079-D8A9-B56BEB759C36}" dt="2021-12-03T12:32:51.305" v="34"/>
      <pc:docMkLst>
        <pc:docMk/>
      </pc:docMkLst>
      <pc:sldChg chg="modNotes">
        <pc:chgData name="MURRAY Rowan" userId="S::rmurray3@ed.ac.uk::bf89d769-07eb-448a-bf0c-a5eb813ff665" providerId="AD" clId="Web-{972F779C-CA55-9079-D8A9-B56BEB759C36}" dt="2021-12-03T12:31:44.288" v="9"/>
        <pc:sldMkLst>
          <pc:docMk/>
          <pc:sldMk cId="1179744518" sldId="391"/>
        </pc:sldMkLst>
      </pc:sldChg>
      <pc:sldChg chg="modNotes">
        <pc:chgData name="MURRAY Rowan" userId="S::rmurray3@ed.ac.uk::bf89d769-07eb-448a-bf0c-a5eb813ff665" providerId="AD" clId="Web-{972F779C-CA55-9079-D8A9-B56BEB759C36}" dt="2021-12-03T12:31:32.038" v="0"/>
        <pc:sldMkLst>
          <pc:docMk/>
          <pc:sldMk cId="2626396236" sldId="396"/>
        </pc:sldMkLst>
      </pc:sldChg>
      <pc:sldChg chg="modNotes">
        <pc:chgData name="MURRAY Rowan" userId="S::rmurray3@ed.ac.uk::bf89d769-07eb-448a-bf0c-a5eb813ff665" providerId="AD" clId="Web-{972F779C-CA55-9079-D8A9-B56BEB759C36}" dt="2021-12-03T12:31:36.241" v="6"/>
        <pc:sldMkLst>
          <pc:docMk/>
          <pc:sldMk cId="69698351" sldId="404"/>
        </pc:sldMkLst>
      </pc:sldChg>
      <pc:sldChg chg="modNotes">
        <pc:chgData name="MURRAY Rowan" userId="S::rmurray3@ed.ac.uk::bf89d769-07eb-448a-bf0c-a5eb813ff665" providerId="AD" clId="Web-{972F779C-CA55-9079-D8A9-B56BEB759C36}" dt="2021-12-03T12:31:50.366" v="11"/>
        <pc:sldMkLst>
          <pc:docMk/>
          <pc:sldMk cId="2695792170" sldId="405"/>
        </pc:sldMkLst>
      </pc:sldChg>
      <pc:sldChg chg="modNotes">
        <pc:chgData name="MURRAY Rowan" userId="S::rmurray3@ed.ac.uk::bf89d769-07eb-448a-bf0c-a5eb813ff665" providerId="AD" clId="Web-{972F779C-CA55-9079-D8A9-B56BEB759C36}" dt="2021-12-03T12:31:42.553" v="8"/>
        <pc:sldMkLst>
          <pc:docMk/>
          <pc:sldMk cId="2314191065" sldId="406"/>
        </pc:sldMkLst>
      </pc:sldChg>
      <pc:sldChg chg="modNotes">
        <pc:chgData name="MURRAY Rowan" userId="S::rmurray3@ed.ac.uk::bf89d769-07eb-448a-bf0c-a5eb813ff665" providerId="AD" clId="Web-{972F779C-CA55-9079-D8A9-B56BEB759C36}" dt="2021-12-03T12:31:53.038" v="12"/>
        <pc:sldMkLst>
          <pc:docMk/>
          <pc:sldMk cId="273523785" sldId="407"/>
        </pc:sldMkLst>
      </pc:sldChg>
      <pc:sldChg chg="modNotes">
        <pc:chgData name="MURRAY Rowan" userId="S::rmurray3@ed.ac.uk::bf89d769-07eb-448a-bf0c-a5eb813ff665" providerId="AD" clId="Web-{972F779C-CA55-9079-D8A9-B56BEB759C36}" dt="2021-12-03T12:32:01.945" v="15"/>
        <pc:sldMkLst>
          <pc:docMk/>
          <pc:sldMk cId="1573371855" sldId="408"/>
        </pc:sldMkLst>
      </pc:sldChg>
      <pc:sldChg chg="modNotes">
        <pc:chgData name="MURRAY Rowan" userId="S::rmurray3@ed.ac.uk::bf89d769-07eb-448a-bf0c-a5eb813ff665" providerId="AD" clId="Web-{972F779C-CA55-9079-D8A9-B56BEB759C36}" dt="2021-12-03T12:32:36.633" v="29"/>
        <pc:sldMkLst>
          <pc:docMk/>
          <pc:sldMk cId="3274318570" sldId="410"/>
        </pc:sldMkLst>
      </pc:sldChg>
      <pc:sldChg chg="modNotes">
        <pc:chgData name="MURRAY Rowan" userId="S::rmurray3@ed.ac.uk::bf89d769-07eb-448a-bf0c-a5eb813ff665" providerId="AD" clId="Web-{972F779C-CA55-9079-D8A9-B56BEB759C36}" dt="2021-12-03T12:32:12.320" v="19"/>
        <pc:sldMkLst>
          <pc:docMk/>
          <pc:sldMk cId="2305217831" sldId="411"/>
        </pc:sldMkLst>
      </pc:sldChg>
      <pc:sldChg chg="modNotes">
        <pc:chgData name="MURRAY Rowan" userId="S::rmurray3@ed.ac.uk::bf89d769-07eb-448a-bf0c-a5eb813ff665" providerId="AD" clId="Web-{972F779C-CA55-9079-D8A9-B56BEB759C36}" dt="2021-12-03T12:32:09.648" v="18"/>
        <pc:sldMkLst>
          <pc:docMk/>
          <pc:sldMk cId="1414285273" sldId="412"/>
        </pc:sldMkLst>
      </pc:sldChg>
      <pc:sldChg chg="modNotes">
        <pc:chgData name="MURRAY Rowan" userId="S::rmurray3@ed.ac.uk::bf89d769-07eb-448a-bf0c-a5eb813ff665" providerId="AD" clId="Web-{972F779C-CA55-9079-D8A9-B56BEB759C36}" dt="2021-12-03T12:31:59.319" v="14"/>
        <pc:sldMkLst>
          <pc:docMk/>
          <pc:sldMk cId="1256597826" sldId="413"/>
        </pc:sldMkLst>
      </pc:sldChg>
      <pc:sldChg chg="modNotes">
        <pc:chgData name="MURRAY Rowan" userId="S::rmurray3@ed.ac.uk::bf89d769-07eb-448a-bf0c-a5eb813ff665" providerId="AD" clId="Web-{972F779C-CA55-9079-D8A9-B56BEB759C36}" dt="2021-12-03T12:32:04.663" v="16"/>
        <pc:sldMkLst>
          <pc:docMk/>
          <pc:sldMk cId="1014800136" sldId="414"/>
        </pc:sldMkLst>
      </pc:sldChg>
      <pc:sldChg chg="modNotes">
        <pc:chgData name="MURRAY Rowan" userId="S::rmurray3@ed.ac.uk::bf89d769-07eb-448a-bf0c-a5eb813ff665" providerId="AD" clId="Web-{972F779C-CA55-9079-D8A9-B56BEB759C36}" dt="2021-12-03T12:32:17.382" v="21"/>
        <pc:sldMkLst>
          <pc:docMk/>
          <pc:sldMk cId="3173008619" sldId="415"/>
        </pc:sldMkLst>
      </pc:sldChg>
      <pc:sldChg chg="modNotes">
        <pc:chgData name="MURRAY Rowan" userId="S::rmurray3@ed.ac.uk::bf89d769-07eb-448a-bf0c-a5eb813ff665" providerId="AD" clId="Web-{972F779C-CA55-9079-D8A9-B56BEB759C36}" dt="2021-12-03T12:32:28.070" v="26"/>
        <pc:sldMkLst>
          <pc:docMk/>
          <pc:sldMk cId="3584395222" sldId="416"/>
        </pc:sldMkLst>
      </pc:sldChg>
      <pc:sldChg chg="modNotes">
        <pc:chgData name="MURRAY Rowan" userId="S::rmurray3@ed.ac.uk::bf89d769-07eb-448a-bf0c-a5eb813ff665" providerId="AD" clId="Web-{972F779C-CA55-9079-D8A9-B56BEB759C36}" dt="2021-12-03T12:32:25.570" v="25"/>
        <pc:sldMkLst>
          <pc:docMk/>
          <pc:sldMk cId="1424572377" sldId="417"/>
        </pc:sldMkLst>
      </pc:sldChg>
      <pc:sldChg chg="modNotes">
        <pc:chgData name="MURRAY Rowan" userId="S::rmurray3@ed.ac.uk::bf89d769-07eb-448a-bf0c-a5eb813ff665" providerId="AD" clId="Web-{972F779C-CA55-9079-D8A9-B56BEB759C36}" dt="2021-12-03T12:32:30.976" v="27"/>
        <pc:sldMkLst>
          <pc:docMk/>
          <pc:sldMk cId="1518317509" sldId="418"/>
        </pc:sldMkLst>
      </pc:sldChg>
      <pc:sldChg chg="modNotes">
        <pc:chgData name="MURRAY Rowan" userId="S::rmurray3@ed.ac.uk::bf89d769-07eb-448a-bf0c-a5eb813ff665" providerId="AD" clId="Web-{972F779C-CA55-9079-D8A9-B56BEB759C36}" dt="2021-12-03T12:32:33.445" v="28"/>
        <pc:sldMkLst>
          <pc:docMk/>
          <pc:sldMk cId="3071640333" sldId="419"/>
        </pc:sldMkLst>
      </pc:sldChg>
      <pc:sldChg chg="modNotes">
        <pc:chgData name="MURRAY Rowan" userId="S::rmurray3@ed.ac.uk::bf89d769-07eb-448a-bf0c-a5eb813ff665" providerId="AD" clId="Web-{972F779C-CA55-9079-D8A9-B56BEB759C36}" dt="2021-12-03T12:32:19.789" v="23"/>
        <pc:sldMkLst>
          <pc:docMk/>
          <pc:sldMk cId="3922518086" sldId="421"/>
        </pc:sldMkLst>
      </pc:sldChg>
      <pc:sldChg chg="modNotes">
        <pc:chgData name="MURRAY Rowan" userId="S::rmurray3@ed.ac.uk::bf89d769-07eb-448a-bf0c-a5eb813ff665" providerId="AD" clId="Web-{972F779C-CA55-9079-D8A9-B56BEB759C36}" dt="2021-12-03T12:31:47.350" v="10"/>
        <pc:sldMkLst>
          <pc:docMk/>
          <pc:sldMk cId="3315556733" sldId="422"/>
        </pc:sldMkLst>
      </pc:sldChg>
      <pc:sldChg chg="modNotes">
        <pc:chgData name="MURRAY Rowan" userId="S::rmurray3@ed.ac.uk::bf89d769-07eb-448a-bf0c-a5eb813ff665" providerId="AD" clId="Web-{972F779C-CA55-9079-D8A9-B56BEB759C36}" dt="2021-12-03T12:31:56.726" v="13"/>
        <pc:sldMkLst>
          <pc:docMk/>
          <pc:sldMk cId="3418012271" sldId="423"/>
        </pc:sldMkLst>
      </pc:sldChg>
      <pc:sldChg chg="modNotes">
        <pc:chgData name="MURRAY Rowan" userId="S::rmurray3@ed.ac.uk::bf89d769-07eb-448a-bf0c-a5eb813ff665" providerId="AD" clId="Web-{972F779C-CA55-9079-D8A9-B56BEB759C36}" dt="2021-12-03T12:32:07.257" v="17"/>
        <pc:sldMkLst>
          <pc:docMk/>
          <pc:sldMk cId="3008947815" sldId="424"/>
        </pc:sldMkLst>
      </pc:sldChg>
      <pc:sldChg chg="modNotes">
        <pc:chgData name="MURRAY Rowan" userId="S::rmurray3@ed.ac.uk::bf89d769-07eb-448a-bf0c-a5eb813ff665" providerId="AD" clId="Web-{972F779C-CA55-9079-D8A9-B56BEB759C36}" dt="2021-12-03T12:32:22.851" v="24"/>
        <pc:sldMkLst>
          <pc:docMk/>
          <pc:sldMk cId="3315872368" sldId="425"/>
        </pc:sldMkLst>
      </pc:sldChg>
      <pc:sldChg chg="modNotes">
        <pc:chgData name="MURRAY Rowan" userId="S::rmurray3@ed.ac.uk::bf89d769-07eb-448a-bf0c-a5eb813ff665" providerId="AD" clId="Web-{972F779C-CA55-9079-D8A9-B56BEB759C36}" dt="2021-12-03T12:32:45.320" v="32"/>
        <pc:sldMkLst>
          <pc:docMk/>
          <pc:sldMk cId="1445533027" sldId="426"/>
        </pc:sldMkLst>
      </pc:sldChg>
      <pc:sldChg chg="modNotes">
        <pc:chgData name="MURRAY Rowan" userId="S::rmurray3@ed.ac.uk::bf89d769-07eb-448a-bf0c-a5eb813ff665" providerId="AD" clId="Web-{972F779C-CA55-9079-D8A9-B56BEB759C36}" dt="2021-12-03T12:32:39.992" v="30"/>
        <pc:sldMkLst>
          <pc:docMk/>
          <pc:sldMk cId="2304528119" sldId="427"/>
        </pc:sldMkLst>
      </pc:sldChg>
      <pc:sldChg chg="modNotes">
        <pc:chgData name="MURRAY Rowan" userId="S::rmurray3@ed.ac.uk::bf89d769-07eb-448a-bf0c-a5eb813ff665" providerId="AD" clId="Web-{972F779C-CA55-9079-D8A9-B56BEB759C36}" dt="2021-12-03T12:32:42.742" v="31"/>
        <pc:sldMkLst>
          <pc:docMk/>
          <pc:sldMk cId="1824509065" sldId="428"/>
        </pc:sldMkLst>
      </pc:sldChg>
      <pc:sldChg chg="modNotes">
        <pc:chgData name="MURRAY Rowan" userId="S::rmurray3@ed.ac.uk::bf89d769-07eb-448a-bf0c-a5eb813ff665" providerId="AD" clId="Web-{972F779C-CA55-9079-D8A9-B56BEB759C36}" dt="2021-12-03T12:32:51.305" v="34"/>
        <pc:sldMkLst>
          <pc:docMk/>
          <pc:sldMk cId="903657882" sldId="429"/>
        </pc:sldMkLst>
      </pc:sldChg>
      <pc:sldChg chg="modNotes">
        <pc:chgData name="MURRAY Rowan" userId="S::rmurray3@ed.ac.uk::bf89d769-07eb-448a-bf0c-a5eb813ff665" providerId="AD" clId="Web-{972F779C-CA55-9079-D8A9-B56BEB759C36}" dt="2021-12-03T12:32:47.914" v="33"/>
        <pc:sldMkLst>
          <pc:docMk/>
          <pc:sldMk cId="1574381112" sldId="430"/>
        </pc:sldMkLst>
      </pc:sldChg>
      <pc:sldChg chg="modNotes">
        <pc:chgData name="MURRAY Rowan" userId="S::rmurray3@ed.ac.uk::bf89d769-07eb-448a-bf0c-a5eb813ff665" providerId="AD" clId="Web-{972F779C-CA55-9079-D8A9-B56BEB759C36}" dt="2021-12-03T12:32:14.789" v="20"/>
        <pc:sldMkLst>
          <pc:docMk/>
          <pc:sldMk cId="3677325600" sldId="431"/>
        </pc:sldMkLst>
      </pc:sldChg>
      <pc:sldChg chg="modNotes">
        <pc:chgData name="MURRAY Rowan" userId="S::rmurray3@ed.ac.uk::bf89d769-07eb-448a-bf0c-a5eb813ff665" providerId="AD" clId="Web-{972F779C-CA55-9079-D8A9-B56BEB759C36}" dt="2021-12-03T12:31:39.757" v="7"/>
        <pc:sldMkLst>
          <pc:docMk/>
          <pc:sldMk cId="3897339898" sldId="43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F3890E-904F-48B9-9630-DBBDD320EE69}" type="doc">
      <dgm:prSet loTypeId="urn:microsoft.com/office/officeart/2005/8/layout/pyramid3" loCatId="pyramid" qsTypeId="urn:microsoft.com/office/officeart/2005/8/quickstyle/simple4" qsCatId="simple" csTypeId="urn:microsoft.com/office/officeart/2005/8/colors/accent1_5" csCatId="accent1" phldr="1"/>
      <dgm:spPr/>
    </dgm:pt>
    <dgm:pt modelId="{3CFDDDB8-6140-404A-9921-E8A8F6C19290}">
      <dgm:prSet phldrT="[Text]"/>
      <dgm:spPr/>
      <dgm:t>
        <a:bodyPr/>
        <a:lstStyle/>
        <a:p>
          <a:r>
            <a:rPr lang="en-US"/>
            <a:t>Define a research territory</a:t>
          </a:r>
        </a:p>
      </dgm:t>
    </dgm:pt>
    <dgm:pt modelId="{3E795C82-9D0A-4656-8160-8FC729A8938A}" type="parTrans" cxnId="{A8DF2A11-55D9-40FA-B01C-E8AF3B724671}">
      <dgm:prSet/>
      <dgm:spPr/>
      <dgm:t>
        <a:bodyPr/>
        <a:lstStyle/>
        <a:p>
          <a:endParaRPr lang="en-US"/>
        </a:p>
      </dgm:t>
    </dgm:pt>
    <dgm:pt modelId="{A2D9E4B3-A846-4CD9-A087-B7E46CD0B2B0}" type="sibTrans" cxnId="{A8DF2A11-55D9-40FA-B01C-E8AF3B724671}">
      <dgm:prSet/>
      <dgm:spPr/>
      <dgm:t>
        <a:bodyPr/>
        <a:lstStyle/>
        <a:p>
          <a:endParaRPr lang="en-US"/>
        </a:p>
      </dgm:t>
    </dgm:pt>
    <dgm:pt modelId="{8233D973-9E63-4E87-A3C1-83B39CC544CC}">
      <dgm:prSet phldrT="[Text]"/>
      <dgm:spPr/>
      <dgm:t>
        <a:bodyPr/>
        <a:lstStyle/>
        <a:p>
          <a:r>
            <a:rPr lang="en-US"/>
            <a:t>Establish a niche</a:t>
          </a:r>
        </a:p>
      </dgm:t>
    </dgm:pt>
    <dgm:pt modelId="{BA1ACC83-3BC2-4F58-8CB3-DEED492044E1}" type="parTrans" cxnId="{03FCAEDC-515C-4BFA-BA41-148959D076BA}">
      <dgm:prSet/>
      <dgm:spPr/>
      <dgm:t>
        <a:bodyPr/>
        <a:lstStyle/>
        <a:p>
          <a:endParaRPr lang="en-US"/>
        </a:p>
      </dgm:t>
    </dgm:pt>
    <dgm:pt modelId="{83B6376E-6A59-4DB1-AEFF-A00E299A1825}" type="sibTrans" cxnId="{03FCAEDC-515C-4BFA-BA41-148959D076BA}">
      <dgm:prSet/>
      <dgm:spPr/>
      <dgm:t>
        <a:bodyPr/>
        <a:lstStyle/>
        <a:p>
          <a:endParaRPr lang="en-US"/>
        </a:p>
      </dgm:t>
    </dgm:pt>
    <dgm:pt modelId="{098E7B3A-265A-4346-9EC4-16AFA7B05E31}">
      <dgm:prSet phldrT="[Text]"/>
      <dgm:spPr/>
      <dgm:t>
        <a:bodyPr/>
        <a:lstStyle/>
        <a:p>
          <a:r>
            <a:rPr lang="en-US"/>
            <a:t>Occupy the niche</a:t>
          </a:r>
        </a:p>
      </dgm:t>
    </dgm:pt>
    <dgm:pt modelId="{6FDF98FB-2839-4051-B7C8-5032B99B3EF6}" type="parTrans" cxnId="{926B8A0F-9F87-4E48-A19D-C7307900A3ED}">
      <dgm:prSet/>
      <dgm:spPr/>
      <dgm:t>
        <a:bodyPr/>
        <a:lstStyle/>
        <a:p>
          <a:endParaRPr lang="en-US"/>
        </a:p>
      </dgm:t>
    </dgm:pt>
    <dgm:pt modelId="{A7C46913-AEDB-4F97-8A56-D219B90E76A0}" type="sibTrans" cxnId="{926B8A0F-9F87-4E48-A19D-C7307900A3ED}">
      <dgm:prSet/>
      <dgm:spPr/>
      <dgm:t>
        <a:bodyPr/>
        <a:lstStyle/>
        <a:p>
          <a:endParaRPr lang="en-US"/>
        </a:p>
      </dgm:t>
    </dgm:pt>
    <dgm:pt modelId="{F01BEF8C-344D-4EA5-8315-B09748DE6B4B}" type="pres">
      <dgm:prSet presAssocID="{74F3890E-904F-48B9-9630-DBBDD320EE69}" presName="Name0" presStyleCnt="0">
        <dgm:presLayoutVars>
          <dgm:dir/>
          <dgm:animLvl val="lvl"/>
          <dgm:resizeHandles val="exact"/>
        </dgm:presLayoutVars>
      </dgm:prSet>
      <dgm:spPr/>
    </dgm:pt>
    <dgm:pt modelId="{4553FCF5-CBE7-45A8-9941-0D514D167A5D}" type="pres">
      <dgm:prSet presAssocID="{3CFDDDB8-6140-404A-9921-E8A8F6C19290}" presName="Name8" presStyleCnt="0"/>
      <dgm:spPr/>
    </dgm:pt>
    <dgm:pt modelId="{3C7E05E0-F2A6-438B-9F66-EBF3C54AB42D}" type="pres">
      <dgm:prSet presAssocID="{3CFDDDB8-6140-404A-9921-E8A8F6C19290}" presName="level" presStyleLbl="node1" presStyleIdx="0" presStyleCnt="3">
        <dgm:presLayoutVars>
          <dgm:chMax val="1"/>
          <dgm:bulletEnabled val="1"/>
        </dgm:presLayoutVars>
      </dgm:prSet>
      <dgm:spPr/>
      <dgm:t>
        <a:bodyPr/>
        <a:lstStyle/>
        <a:p>
          <a:endParaRPr lang="en-US"/>
        </a:p>
      </dgm:t>
    </dgm:pt>
    <dgm:pt modelId="{4A259FC0-D0E3-48FD-8D63-C0A631A2D86E}" type="pres">
      <dgm:prSet presAssocID="{3CFDDDB8-6140-404A-9921-E8A8F6C19290}" presName="levelTx" presStyleLbl="revTx" presStyleIdx="0" presStyleCnt="0">
        <dgm:presLayoutVars>
          <dgm:chMax val="1"/>
          <dgm:bulletEnabled val="1"/>
        </dgm:presLayoutVars>
      </dgm:prSet>
      <dgm:spPr/>
      <dgm:t>
        <a:bodyPr/>
        <a:lstStyle/>
        <a:p>
          <a:endParaRPr lang="en-US"/>
        </a:p>
      </dgm:t>
    </dgm:pt>
    <dgm:pt modelId="{0DDBD0DB-294C-4712-A88A-8231C48EA978}" type="pres">
      <dgm:prSet presAssocID="{8233D973-9E63-4E87-A3C1-83B39CC544CC}" presName="Name8" presStyleCnt="0"/>
      <dgm:spPr/>
    </dgm:pt>
    <dgm:pt modelId="{2730F30B-D79E-44BB-990C-D4ABCB84C879}" type="pres">
      <dgm:prSet presAssocID="{8233D973-9E63-4E87-A3C1-83B39CC544CC}" presName="level" presStyleLbl="node1" presStyleIdx="1" presStyleCnt="3">
        <dgm:presLayoutVars>
          <dgm:chMax val="1"/>
          <dgm:bulletEnabled val="1"/>
        </dgm:presLayoutVars>
      </dgm:prSet>
      <dgm:spPr/>
      <dgm:t>
        <a:bodyPr/>
        <a:lstStyle/>
        <a:p>
          <a:endParaRPr lang="en-US"/>
        </a:p>
      </dgm:t>
    </dgm:pt>
    <dgm:pt modelId="{215A41D0-67B1-4366-8E65-94639A6FEBE1}" type="pres">
      <dgm:prSet presAssocID="{8233D973-9E63-4E87-A3C1-83B39CC544CC}" presName="levelTx" presStyleLbl="revTx" presStyleIdx="0" presStyleCnt="0">
        <dgm:presLayoutVars>
          <dgm:chMax val="1"/>
          <dgm:bulletEnabled val="1"/>
        </dgm:presLayoutVars>
      </dgm:prSet>
      <dgm:spPr/>
      <dgm:t>
        <a:bodyPr/>
        <a:lstStyle/>
        <a:p>
          <a:endParaRPr lang="en-US"/>
        </a:p>
      </dgm:t>
    </dgm:pt>
    <dgm:pt modelId="{38E5934E-76D1-4B85-9E57-2B1C0409B7B4}" type="pres">
      <dgm:prSet presAssocID="{098E7B3A-265A-4346-9EC4-16AFA7B05E31}" presName="Name8" presStyleCnt="0"/>
      <dgm:spPr/>
    </dgm:pt>
    <dgm:pt modelId="{F58C04F4-294A-4C2D-BB78-D39DE580CDE9}" type="pres">
      <dgm:prSet presAssocID="{098E7B3A-265A-4346-9EC4-16AFA7B05E31}" presName="level" presStyleLbl="node1" presStyleIdx="2" presStyleCnt="3">
        <dgm:presLayoutVars>
          <dgm:chMax val="1"/>
          <dgm:bulletEnabled val="1"/>
        </dgm:presLayoutVars>
      </dgm:prSet>
      <dgm:spPr/>
      <dgm:t>
        <a:bodyPr/>
        <a:lstStyle/>
        <a:p>
          <a:endParaRPr lang="en-US"/>
        </a:p>
      </dgm:t>
    </dgm:pt>
    <dgm:pt modelId="{4D67BEA5-D4AA-4933-959D-BD6A4EDAFE68}" type="pres">
      <dgm:prSet presAssocID="{098E7B3A-265A-4346-9EC4-16AFA7B05E31}" presName="levelTx" presStyleLbl="revTx" presStyleIdx="0" presStyleCnt="0">
        <dgm:presLayoutVars>
          <dgm:chMax val="1"/>
          <dgm:bulletEnabled val="1"/>
        </dgm:presLayoutVars>
      </dgm:prSet>
      <dgm:spPr/>
      <dgm:t>
        <a:bodyPr/>
        <a:lstStyle/>
        <a:p>
          <a:endParaRPr lang="en-US"/>
        </a:p>
      </dgm:t>
    </dgm:pt>
  </dgm:ptLst>
  <dgm:cxnLst>
    <dgm:cxn modelId="{3C7A1B03-D15E-4D0E-93E0-81E57F2E7883}" type="presOf" srcId="{74F3890E-904F-48B9-9630-DBBDD320EE69}" destId="{F01BEF8C-344D-4EA5-8315-B09748DE6B4B}" srcOrd="0" destOrd="0" presId="urn:microsoft.com/office/officeart/2005/8/layout/pyramid3"/>
    <dgm:cxn modelId="{776A2B91-250B-4FDA-9944-83D44D9D1593}" type="presOf" srcId="{098E7B3A-265A-4346-9EC4-16AFA7B05E31}" destId="{F58C04F4-294A-4C2D-BB78-D39DE580CDE9}" srcOrd="0" destOrd="0" presId="urn:microsoft.com/office/officeart/2005/8/layout/pyramid3"/>
    <dgm:cxn modelId="{81515BD7-E606-4F53-A3E7-F606AC765060}" type="presOf" srcId="{3CFDDDB8-6140-404A-9921-E8A8F6C19290}" destId="{4A259FC0-D0E3-48FD-8D63-C0A631A2D86E}" srcOrd="1" destOrd="0" presId="urn:microsoft.com/office/officeart/2005/8/layout/pyramid3"/>
    <dgm:cxn modelId="{00D652BC-5F40-4C4A-88BD-A4D31D0E3C8F}" type="presOf" srcId="{8233D973-9E63-4E87-A3C1-83B39CC544CC}" destId="{215A41D0-67B1-4366-8E65-94639A6FEBE1}" srcOrd="1" destOrd="0" presId="urn:microsoft.com/office/officeart/2005/8/layout/pyramid3"/>
    <dgm:cxn modelId="{7A700052-D66E-46AE-A8B9-F2938435E500}" type="presOf" srcId="{8233D973-9E63-4E87-A3C1-83B39CC544CC}" destId="{2730F30B-D79E-44BB-990C-D4ABCB84C879}" srcOrd="0" destOrd="0" presId="urn:microsoft.com/office/officeart/2005/8/layout/pyramid3"/>
    <dgm:cxn modelId="{1855AC09-A615-4BAE-8521-94367C53CA06}" type="presOf" srcId="{3CFDDDB8-6140-404A-9921-E8A8F6C19290}" destId="{3C7E05E0-F2A6-438B-9F66-EBF3C54AB42D}" srcOrd="0" destOrd="0" presId="urn:microsoft.com/office/officeart/2005/8/layout/pyramid3"/>
    <dgm:cxn modelId="{926B8A0F-9F87-4E48-A19D-C7307900A3ED}" srcId="{74F3890E-904F-48B9-9630-DBBDD320EE69}" destId="{098E7B3A-265A-4346-9EC4-16AFA7B05E31}" srcOrd="2" destOrd="0" parTransId="{6FDF98FB-2839-4051-B7C8-5032B99B3EF6}" sibTransId="{A7C46913-AEDB-4F97-8A56-D219B90E76A0}"/>
    <dgm:cxn modelId="{B33582E5-CE89-4D79-81D5-DF4F40C0B588}" type="presOf" srcId="{098E7B3A-265A-4346-9EC4-16AFA7B05E31}" destId="{4D67BEA5-D4AA-4933-959D-BD6A4EDAFE68}" srcOrd="1" destOrd="0" presId="urn:microsoft.com/office/officeart/2005/8/layout/pyramid3"/>
    <dgm:cxn modelId="{03FCAEDC-515C-4BFA-BA41-148959D076BA}" srcId="{74F3890E-904F-48B9-9630-DBBDD320EE69}" destId="{8233D973-9E63-4E87-A3C1-83B39CC544CC}" srcOrd="1" destOrd="0" parTransId="{BA1ACC83-3BC2-4F58-8CB3-DEED492044E1}" sibTransId="{83B6376E-6A59-4DB1-AEFF-A00E299A1825}"/>
    <dgm:cxn modelId="{A8DF2A11-55D9-40FA-B01C-E8AF3B724671}" srcId="{74F3890E-904F-48B9-9630-DBBDD320EE69}" destId="{3CFDDDB8-6140-404A-9921-E8A8F6C19290}" srcOrd="0" destOrd="0" parTransId="{3E795C82-9D0A-4656-8160-8FC729A8938A}" sibTransId="{A2D9E4B3-A846-4CD9-A087-B7E46CD0B2B0}"/>
    <dgm:cxn modelId="{4CFDCCE8-E4CC-4E14-B02B-C7E89E20D69C}" type="presParOf" srcId="{F01BEF8C-344D-4EA5-8315-B09748DE6B4B}" destId="{4553FCF5-CBE7-45A8-9941-0D514D167A5D}" srcOrd="0" destOrd="0" presId="urn:microsoft.com/office/officeart/2005/8/layout/pyramid3"/>
    <dgm:cxn modelId="{2CD89D0F-4924-40E6-ABB8-02942EBFDADC}" type="presParOf" srcId="{4553FCF5-CBE7-45A8-9941-0D514D167A5D}" destId="{3C7E05E0-F2A6-438B-9F66-EBF3C54AB42D}" srcOrd="0" destOrd="0" presId="urn:microsoft.com/office/officeart/2005/8/layout/pyramid3"/>
    <dgm:cxn modelId="{E491894A-6565-4A57-B638-2923B5677A54}" type="presParOf" srcId="{4553FCF5-CBE7-45A8-9941-0D514D167A5D}" destId="{4A259FC0-D0E3-48FD-8D63-C0A631A2D86E}" srcOrd="1" destOrd="0" presId="urn:microsoft.com/office/officeart/2005/8/layout/pyramid3"/>
    <dgm:cxn modelId="{08FE1684-8F77-44EA-9FBC-CEFEDEA6EC63}" type="presParOf" srcId="{F01BEF8C-344D-4EA5-8315-B09748DE6B4B}" destId="{0DDBD0DB-294C-4712-A88A-8231C48EA978}" srcOrd="1" destOrd="0" presId="urn:microsoft.com/office/officeart/2005/8/layout/pyramid3"/>
    <dgm:cxn modelId="{4E66CAA9-4595-4D02-8245-795D43D99138}" type="presParOf" srcId="{0DDBD0DB-294C-4712-A88A-8231C48EA978}" destId="{2730F30B-D79E-44BB-990C-D4ABCB84C879}" srcOrd="0" destOrd="0" presId="urn:microsoft.com/office/officeart/2005/8/layout/pyramid3"/>
    <dgm:cxn modelId="{D84D337A-273C-4059-B93E-294095672F76}" type="presParOf" srcId="{0DDBD0DB-294C-4712-A88A-8231C48EA978}" destId="{215A41D0-67B1-4366-8E65-94639A6FEBE1}" srcOrd="1" destOrd="0" presId="urn:microsoft.com/office/officeart/2005/8/layout/pyramid3"/>
    <dgm:cxn modelId="{E2576DAD-46E8-4A52-88A7-3EEF0D3FF15B}" type="presParOf" srcId="{F01BEF8C-344D-4EA5-8315-B09748DE6B4B}" destId="{38E5934E-76D1-4B85-9E57-2B1C0409B7B4}" srcOrd="2" destOrd="0" presId="urn:microsoft.com/office/officeart/2005/8/layout/pyramid3"/>
    <dgm:cxn modelId="{8E1AB06D-A7F9-4E61-B2DF-E6C0F82425F2}" type="presParOf" srcId="{38E5934E-76D1-4B85-9E57-2B1C0409B7B4}" destId="{F58C04F4-294A-4C2D-BB78-D39DE580CDE9}" srcOrd="0" destOrd="0" presId="urn:microsoft.com/office/officeart/2005/8/layout/pyramid3"/>
    <dgm:cxn modelId="{932DB076-31B5-45B5-B919-A252880DC80B}" type="presParOf" srcId="{38E5934E-76D1-4B85-9E57-2B1C0409B7B4}" destId="{4D67BEA5-D4AA-4933-959D-BD6A4EDAFE68}"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F3890E-904F-48B9-9630-DBBDD320EE69}" type="doc">
      <dgm:prSet loTypeId="urn:microsoft.com/office/officeart/2005/8/layout/pyramid3" loCatId="pyramid" qsTypeId="urn:microsoft.com/office/officeart/2005/8/quickstyle/simple4" qsCatId="simple" csTypeId="urn:microsoft.com/office/officeart/2005/8/colors/accent1_5" csCatId="accent1" phldr="1"/>
      <dgm:spPr/>
    </dgm:pt>
    <dgm:pt modelId="{3CFDDDB8-6140-404A-9921-E8A8F6C19290}">
      <dgm:prSet phldrT="[Text]"/>
      <dgm:spPr/>
      <dgm:t>
        <a:bodyPr/>
        <a:lstStyle/>
        <a:p>
          <a:r>
            <a:rPr lang="en-US"/>
            <a:t>Define a research territory</a:t>
          </a:r>
        </a:p>
      </dgm:t>
    </dgm:pt>
    <dgm:pt modelId="{3E795C82-9D0A-4656-8160-8FC729A8938A}" type="parTrans" cxnId="{A8DF2A11-55D9-40FA-B01C-E8AF3B724671}">
      <dgm:prSet/>
      <dgm:spPr/>
      <dgm:t>
        <a:bodyPr/>
        <a:lstStyle/>
        <a:p>
          <a:endParaRPr lang="en-US"/>
        </a:p>
      </dgm:t>
    </dgm:pt>
    <dgm:pt modelId="{A2D9E4B3-A846-4CD9-A087-B7E46CD0B2B0}" type="sibTrans" cxnId="{A8DF2A11-55D9-40FA-B01C-E8AF3B724671}">
      <dgm:prSet/>
      <dgm:spPr/>
      <dgm:t>
        <a:bodyPr/>
        <a:lstStyle/>
        <a:p>
          <a:endParaRPr lang="en-US"/>
        </a:p>
      </dgm:t>
    </dgm:pt>
    <dgm:pt modelId="{8233D973-9E63-4E87-A3C1-83B39CC544CC}">
      <dgm:prSet phldrT="[Text]"/>
      <dgm:spPr/>
      <dgm:t>
        <a:bodyPr/>
        <a:lstStyle/>
        <a:p>
          <a:r>
            <a:rPr lang="en-US"/>
            <a:t>Establish a niche</a:t>
          </a:r>
        </a:p>
      </dgm:t>
    </dgm:pt>
    <dgm:pt modelId="{BA1ACC83-3BC2-4F58-8CB3-DEED492044E1}" type="parTrans" cxnId="{03FCAEDC-515C-4BFA-BA41-148959D076BA}">
      <dgm:prSet/>
      <dgm:spPr/>
      <dgm:t>
        <a:bodyPr/>
        <a:lstStyle/>
        <a:p>
          <a:endParaRPr lang="en-US"/>
        </a:p>
      </dgm:t>
    </dgm:pt>
    <dgm:pt modelId="{83B6376E-6A59-4DB1-AEFF-A00E299A1825}" type="sibTrans" cxnId="{03FCAEDC-515C-4BFA-BA41-148959D076BA}">
      <dgm:prSet/>
      <dgm:spPr/>
      <dgm:t>
        <a:bodyPr/>
        <a:lstStyle/>
        <a:p>
          <a:endParaRPr lang="en-US"/>
        </a:p>
      </dgm:t>
    </dgm:pt>
    <dgm:pt modelId="{098E7B3A-265A-4346-9EC4-16AFA7B05E31}">
      <dgm:prSet phldrT="[Text]"/>
      <dgm:spPr/>
      <dgm:t>
        <a:bodyPr/>
        <a:lstStyle/>
        <a:p>
          <a:r>
            <a:rPr lang="en-US"/>
            <a:t>Occupy the niche</a:t>
          </a:r>
        </a:p>
      </dgm:t>
    </dgm:pt>
    <dgm:pt modelId="{6FDF98FB-2839-4051-B7C8-5032B99B3EF6}" type="parTrans" cxnId="{926B8A0F-9F87-4E48-A19D-C7307900A3ED}">
      <dgm:prSet/>
      <dgm:spPr/>
      <dgm:t>
        <a:bodyPr/>
        <a:lstStyle/>
        <a:p>
          <a:endParaRPr lang="en-US"/>
        </a:p>
      </dgm:t>
    </dgm:pt>
    <dgm:pt modelId="{A7C46913-AEDB-4F97-8A56-D219B90E76A0}" type="sibTrans" cxnId="{926B8A0F-9F87-4E48-A19D-C7307900A3ED}">
      <dgm:prSet/>
      <dgm:spPr/>
      <dgm:t>
        <a:bodyPr/>
        <a:lstStyle/>
        <a:p>
          <a:endParaRPr lang="en-US"/>
        </a:p>
      </dgm:t>
    </dgm:pt>
    <dgm:pt modelId="{F01BEF8C-344D-4EA5-8315-B09748DE6B4B}" type="pres">
      <dgm:prSet presAssocID="{74F3890E-904F-48B9-9630-DBBDD320EE69}" presName="Name0" presStyleCnt="0">
        <dgm:presLayoutVars>
          <dgm:dir/>
          <dgm:animLvl val="lvl"/>
          <dgm:resizeHandles val="exact"/>
        </dgm:presLayoutVars>
      </dgm:prSet>
      <dgm:spPr/>
    </dgm:pt>
    <dgm:pt modelId="{4553FCF5-CBE7-45A8-9941-0D514D167A5D}" type="pres">
      <dgm:prSet presAssocID="{3CFDDDB8-6140-404A-9921-E8A8F6C19290}" presName="Name8" presStyleCnt="0"/>
      <dgm:spPr/>
    </dgm:pt>
    <dgm:pt modelId="{3C7E05E0-F2A6-438B-9F66-EBF3C54AB42D}" type="pres">
      <dgm:prSet presAssocID="{3CFDDDB8-6140-404A-9921-E8A8F6C19290}" presName="level" presStyleLbl="node1" presStyleIdx="0" presStyleCnt="3" custLinFactNeighborX="-760" custLinFactNeighborY="1369">
        <dgm:presLayoutVars>
          <dgm:chMax val="1"/>
          <dgm:bulletEnabled val="1"/>
        </dgm:presLayoutVars>
      </dgm:prSet>
      <dgm:spPr/>
      <dgm:t>
        <a:bodyPr/>
        <a:lstStyle/>
        <a:p>
          <a:endParaRPr lang="en-US"/>
        </a:p>
      </dgm:t>
    </dgm:pt>
    <dgm:pt modelId="{4A259FC0-D0E3-48FD-8D63-C0A631A2D86E}" type="pres">
      <dgm:prSet presAssocID="{3CFDDDB8-6140-404A-9921-E8A8F6C19290}" presName="levelTx" presStyleLbl="revTx" presStyleIdx="0" presStyleCnt="0">
        <dgm:presLayoutVars>
          <dgm:chMax val="1"/>
          <dgm:bulletEnabled val="1"/>
        </dgm:presLayoutVars>
      </dgm:prSet>
      <dgm:spPr/>
      <dgm:t>
        <a:bodyPr/>
        <a:lstStyle/>
        <a:p>
          <a:endParaRPr lang="en-US"/>
        </a:p>
      </dgm:t>
    </dgm:pt>
    <dgm:pt modelId="{0DDBD0DB-294C-4712-A88A-8231C48EA978}" type="pres">
      <dgm:prSet presAssocID="{8233D973-9E63-4E87-A3C1-83B39CC544CC}" presName="Name8" presStyleCnt="0"/>
      <dgm:spPr/>
    </dgm:pt>
    <dgm:pt modelId="{2730F30B-D79E-44BB-990C-D4ABCB84C879}" type="pres">
      <dgm:prSet presAssocID="{8233D973-9E63-4E87-A3C1-83B39CC544CC}" presName="level" presStyleLbl="node1" presStyleIdx="1" presStyleCnt="3">
        <dgm:presLayoutVars>
          <dgm:chMax val="1"/>
          <dgm:bulletEnabled val="1"/>
        </dgm:presLayoutVars>
      </dgm:prSet>
      <dgm:spPr/>
      <dgm:t>
        <a:bodyPr/>
        <a:lstStyle/>
        <a:p>
          <a:endParaRPr lang="en-US"/>
        </a:p>
      </dgm:t>
    </dgm:pt>
    <dgm:pt modelId="{215A41D0-67B1-4366-8E65-94639A6FEBE1}" type="pres">
      <dgm:prSet presAssocID="{8233D973-9E63-4E87-A3C1-83B39CC544CC}" presName="levelTx" presStyleLbl="revTx" presStyleIdx="0" presStyleCnt="0">
        <dgm:presLayoutVars>
          <dgm:chMax val="1"/>
          <dgm:bulletEnabled val="1"/>
        </dgm:presLayoutVars>
      </dgm:prSet>
      <dgm:spPr/>
      <dgm:t>
        <a:bodyPr/>
        <a:lstStyle/>
        <a:p>
          <a:endParaRPr lang="en-US"/>
        </a:p>
      </dgm:t>
    </dgm:pt>
    <dgm:pt modelId="{38E5934E-76D1-4B85-9E57-2B1C0409B7B4}" type="pres">
      <dgm:prSet presAssocID="{098E7B3A-265A-4346-9EC4-16AFA7B05E31}" presName="Name8" presStyleCnt="0"/>
      <dgm:spPr/>
    </dgm:pt>
    <dgm:pt modelId="{F58C04F4-294A-4C2D-BB78-D39DE580CDE9}" type="pres">
      <dgm:prSet presAssocID="{098E7B3A-265A-4346-9EC4-16AFA7B05E31}" presName="level" presStyleLbl="node1" presStyleIdx="2" presStyleCnt="3">
        <dgm:presLayoutVars>
          <dgm:chMax val="1"/>
          <dgm:bulletEnabled val="1"/>
        </dgm:presLayoutVars>
      </dgm:prSet>
      <dgm:spPr/>
      <dgm:t>
        <a:bodyPr/>
        <a:lstStyle/>
        <a:p>
          <a:endParaRPr lang="en-US"/>
        </a:p>
      </dgm:t>
    </dgm:pt>
    <dgm:pt modelId="{4D67BEA5-D4AA-4933-959D-BD6A4EDAFE68}" type="pres">
      <dgm:prSet presAssocID="{098E7B3A-265A-4346-9EC4-16AFA7B05E31}" presName="levelTx" presStyleLbl="revTx" presStyleIdx="0" presStyleCnt="0">
        <dgm:presLayoutVars>
          <dgm:chMax val="1"/>
          <dgm:bulletEnabled val="1"/>
        </dgm:presLayoutVars>
      </dgm:prSet>
      <dgm:spPr/>
      <dgm:t>
        <a:bodyPr/>
        <a:lstStyle/>
        <a:p>
          <a:endParaRPr lang="en-US"/>
        </a:p>
      </dgm:t>
    </dgm:pt>
  </dgm:ptLst>
  <dgm:cxnLst>
    <dgm:cxn modelId="{3C7A1B03-D15E-4D0E-93E0-81E57F2E7883}" type="presOf" srcId="{74F3890E-904F-48B9-9630-DBBDD320EE69}" destId="{F01BEF8C-344D-4EA5-8315-B09748DE6B4B}" srcOrd="0" destOrd="0" presId="urn:microsoft.com/office/officeart/2005/8/layout/pyramid3"/>
    <dgm:cxn modelId="{776A2B91-250B-4FDA-9944-83D44D9D1593}" type="presOf" srcId="{098E7B3A-265A-4346-9EC4-16AFA7B05E31}" destId="{F58C04F4-294A-4C2D-BB78-D39DE580CDE9}" srcOrd="0" destOrd="0" presId="urn:microsoft.com/office/officeart/2005/8/layout/pyramid3"/>
    <dgm:cxn modelId="{81515BD7-E606-4F53-A3E7-F606AC765060}" type="presOf" srcId="{3CFDDDB8-6140-404A-9921-E8A8F6C19290}" destId="{4A259FC0-D0E3-48FD-8D63-C0A631A2D86E}" srcOrd="1" destOrd="0" presId="urn:microsoft.com/office/officeart/2005/8/layout/pyramid3"/>
    <dgm:cxn modelId="{00D652BC-5F40-4C4A-88BD-A4D31D0E3C8F}" type="presOf" srcId="{8233D973-9E63-4E87-A3C1-83B39CC544CC}" destId="{215A41D0-67B1-4366-8E65-94639A6FEBE1}" srcOrd="1" destOrd="0" presId="urn:microsoft.com/office/officeart/2005/8/layout/pyramid3"/>
    <dgm:cxn modelId="{7A700052-D66E-46AE-A8B9-F2938435E500}" type="presOf" srcId="{8233D973-9E63-4E87-A3C1-83B39CC544CC}" destId="{2730F30B-D79E-44BB-990C-D4ABCB84C879}" srcOrd="0" destOrd="0" presId="urn:microsoft.com/office/officeart/2005/8/layout/pyramid3"/>
    <dgm:cxn modelId="{1855AC09-A615-4BAE-8521-94367C53CA06}" type="presOf" srcId="{3CFDDDB8-6140-404A-9921-E8A8F6C19290}" destId="{3C7E05E0-F2A6-438B-9F66-EBF3C54AB42D}" srcOrd="0" destOrd="0" presId="urn:microsoft.com/office/officeart/2005/8/layout/pyramid3"/>
    <dgm:cxn modelId="{926B8A0F-9F87-4E48-A19D-C7307900A3ED}" srcId="{74F3890E-904F-48B9-9630-DBBDD320EE69}" destId="{098E7B3A-265A-4346-9EC4-16AFA7B05E31}" srcOrd="2" destOrd="0" parTransId="{6FDF98FB-2839-4051-B7C8-5032B99B3EF6}" sibTransId="{A7C46913-AEDB-4F97-8A56-D219B90E76A0}"/>
    <dgm:cxn modelId="{B33582E5-CE89-4D79-81D5-DF4F40C0B588}" type="presOf" srcId="{098E7B3A-265A-4346-9EC4-16AFA7B05E31}" destId="{4D67BEA5-D4AA-4933-959D-BD6A4EDAFE68}" srcOrd="1" destOrd="0" presId="urn:microsoft.com/office/officeart/2005/8/layout/pyramid3"/>
    <dgm:cxn modelId="{03FCAEDC-515C-4BFA-BA41-148959D076BA}" srcId="{74F3890E-904F-48B9-9630-DBBDD320EE69}" destId="{8233D973-9E63-4E87-A3C1-83B39CC544CC}" srcOrd="1" destOrd="0" parTransId="{BA1ACC83-3BC2-4F58-8CB3-DEED492044E1}" sibTransId="{83B6376E-6A59-4DB1-AEFF-A00E299A1825}"/>
    <dgm:cxn modelId="{A8DF2A11-55D9-40FA-B01C-E8AF3B724671}" srcId="{74F3890E-904F-48B9-9630-DBBDD320EE69}" destId="{3CFDDDB8-6140-404A-9921-E8A8F6C19290}" srcOrd="0" destOrd="0" parTransId="{3E795C82-9D0A-4656-8160-8FC729A8938A}" sibTransId="{A2D9E4B3-A846-4CD9-A087-B7E46CD0B2B0}"/>
    <dgm:cxn modelId="{4CFDCCE8-E4CC-4E14-B02B-C7E89E20D69C}" type="presParOf" srcId="{F01BEF8C-344D-4EA5-8315-B09748DE6B4B}" destId="{4553FCF5-CBE7-45A8-9941-0D514D167A5D}" srcOrd="0" destOrd="0" presId="urn:microsoft.com/office/officeart/2005/8/layout/pyramid3"/>
    <dgm:cxn modelId="{2CD89D0F-4924-40E6-ABB8-02942EBFDADC}" type="presParOf" srcId="{4553FCF5-CBE7-45A8-9941-0D514D167A5D}" destId="{3C7E05E0-F2A6-438B-9F66-EBF3C54AB42D}" srcOrd="0" destOrd="0" presId="urn:microsoft.com/office/officeart/2005/8/layout/pyramid3"/>
    <dgm:cxn modelId="{E491894A-6565-4A57-B638-2923B5677A54}" type="presParOf" srcId="{4553FCF5-CBE7-45A8-9941-0D514D167A5D}" destId="{4A259FC0-D0E3-48FD-8D63-C0A631A2D86E}" srcOrd="1" destOrd="0" presId="urn:microsoft.com/office/officeart/2005/8/layout/pyramid3"/>
    <dgm:cxn modelId="{08FE1684-8F77-44EA-9FBC-CEFEDEA6EC63}" type="presParOf" srcId="{F01BEF8C-344D-4EA5-8315-B09748DE6B4B}" destId="{0DDBD0DB-294C-4712-A88A-8231C48EA978}" srcOrd="1" destOrd="0" presId="urn:microsoft.com/office/officeart/2005/8/layout/pyramid3"/>
    <dgm:cxn modelId="{4E66CAA9-4595-4D02-8245-795D43D99138}" type="presParOf" srcId="{0DDBD0DB-294C-4712-A88A-8231C48EA978}" destId="{2730F30B-D79E-44BB-990C-D4ABCB84C879}" srcOrd="0" destOrd="0" presId="urn:microsoft.com/office/officeart/2005/8/layout/pyramid3"/>
    <dgm:cxn modelId="{D84D337A-273C-4059-B93E-294095672F76}" type="presParOf" srcId="{0DDBD0DB-294C-4712-A88A-8231C48EA978}" destId="{215A41D0-67B1-4366-8E65-94639A6FEBE1}" srcOrd="1" destOrd="0" presId="urn:microsoft.com/office/officeart/2005/8/layout/pyramid3"/>
    <dgm:cxn modelId="{E2576DAD-46E8-4A52-88A7-3EEF0D3FF15B}" type="presParOf" srcId="{F01BEF8C-344D-4EA5-8315-B09748DE6B4B}" destId="{38E5934E-76D1-4B85-9E57-2B1C0409B7B4}" srcOrd="2" destOrd="0" presId="urn:microsoft.com/office/officeart/2005/8/layout/pyramid3"/>
    <dgm:cxn modelId="{8E1AB06D-A7F9-4E61-B2DF-E6C0F82425F2}" type="presParOf" srcId="{38E5934E-76D1-4B85-9E57-2B1C0409B7B4}" destId="{F58C04F4-294A-4C2D-BB78-D39DE580CDE9}" srcOrd="0" destOrd="0" presId="urn:microsoft.com/office/officeart/2005/8/layout/pyramid3"/>
    <dgm:cxn modelId="{932DB076-31B5-45B5-B919-A252880DC80B}" type="presParOf" srcId="{38E5934E-76D1-4B85-9E57-2B1C0409B7B4}" destId="{4D67BEA5-D4AA-4933-959D-BD6A4EDAFE68}"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E80259-1704-4502-9246-101AD614468F}" type="doc">
      <dgm:prSet loTypeId="urn:microsoft.com/office/officeart/2005/8/layout/pyramid1" loCatId="pyramid" qsTypeId="urn:microsoft.com/office/officeart/2005/8/quickstyle/simple4" qsCatId="simple" csTypeId="urn:microsoft.com/office/officeart/2005/8/colors/accent1_2" csCatId="accent1" phldr="1"/>
      <dgm:spPr/>
    </dgm:pt>
    <dgm:pt modelId="{E275CA6F-39BF-4F8A-A91C-D4B40D2E8AE1}">
      <dgm:prSet phldrT="[Text]" custT="1"/>
      <dgm:spPr/>
      <dgm:t>
        <a:bodyPr/>
        <a:lstStyle/>
        <a:p>
          <a:r>
            <a:rPr lang="en-US" sz="1800" dirty="0"/>
            <a:t>Restate your objective</a:t>
          </a:r>
        </a:p>
      </dgm:t>
    </dgm:pt>
    <dgm:pt modelId="{701E63D1-0734-4673-B30F-FB0D17EE3E70}" type="parTrans" cxnId="{044AF012-93F3-4C1F-B511-C6C410BFC01E}">
      <dgm:prSet/>
      <dgm:spPr/>
      <dgm:t>
        <a:bodyPr/>
        <a:lstStyle/>
        <a:p>
          <a:endParaRPr lang="en-US"/>
        </a:p>
      </dgm:t>
    </dgm:pt>
    <dgm:pt modelId="{49896336-8FBD-4E7D-BC38-A49B64077C85}" type="sibTrans" cxnId="{044AF012-93F3-4C1F-B511-C6C410BFC01E}">
      <dgm:prSet/>
      <dgm:spPr/>
      <dgm:t>
        <a:bodyPr/>
        <a:lstStyle/>
        <a:p>
          <a:endParaRPr lang="en-US"/>
        </a:p>
      </dgm:t>
    </dgm:pt>
    <dgm:pt modelId="{C0B9EAD5-BC4C-44B0-8538-EA7FD3A87DFA}">
      <dgm:prSet phldrT="[Text]"/>
      <dgm:spPr/>
      <dgm:t>
        <a:bodyPr/>
        <a:lstStyle/>
        <a:p>
          <a:r>
            <a:rPr lang="en-US" dirty="0"/>
            <a:t>Overview of main findings</a:t>
          </a:r>
        </a:p>
      </dgm:t>
    </dgm:pt>
    <dgm:pt modelId="{94E26064-AC85-4487-B0E5-41F21B563396}" type="parTrans" cxnId="{ABEE200E-23E7-4C17-81F2-D80C12BB705C}">
      <dgm:prSet/>
      <dgm:spPr/>
      <dgm:t>
        <a:bodyPr/>
        <a:lstStyle/>
        <a:p>
          <a:endParaRPr lang="en-US"/>
        </a:p>
      </dgm:t>
    </dgm:pt>
    <dgm:pt modelId="{31F3CA5D-F7F5-4043-9024-DF295025DB91}" type="sibTrans" cxnId="{ABEE200E-23E7-4C17-81F2-D80C12BB705C}">
      <dgm:prSet/>
      <dgm:spPr/>
      <dgm:t>
        <a:bodyPr/>
        <a:lstStyle/>
        <a:p>
          <a:endParaRPr lang="en-US"/>
        </a:p>
      </dgm:t>
    </dgm:pt>
    <dgm:pt modelId="{38E719A5-3E37-447B-A301-F278841AED2F}">
      <dgm:prSet phldrT="[Text]"/>
      <dgm:spPr/>
      <dgm:t>
        <a:bodyPr/>
        <a:lstStyle/>
        <a:p>
          <a:r>
            <a:rPr lang="en-US" dirty="0"/>
            <a:t>Present any limitations</a:t>
          </a:r>
        </a:p>
        <a:p>
          <a:endParaRPr lang="en-US"/>
        </a:p>
      </dgm:t>
    </dgm:pt>
    <dgm:pt modelId="{7126F76E-23F2-4474-8167-1D01DD565549}" type="parTrans" cxnId="{EE368422-F790-4357-9610-660BE83FEEBF}">
      <dgm:prSet/>
      <dgm:spPr/>
      <dgm:t>
        <a:bodyPr/>
        <a:lstStyle/>
        <a:p>
          <a:endParaRPr lang="en-US"/>
        </a:p>
      </dgm:t>
    </dgm:pt>
    <dgm:pt modelId="{ED057350-29DD-4F1A-A2B1-89265F7AA8C0}" type="sibTrans" cxnId="{EE368422-F790-4357-9610-660BE83FEEBF}">
      <dgm:prSet/>
      <dgm:spPr/>
      <dgm:t>
        <a:bodyPr/>
        <a:lstStyle/>
        <a:p>
          <a:endParaRPr lang="en-US"/>
        </a:p>
      </dgm:t>
    </dgm:pt>
    <dgm:pt modelId="{8AFD37A2-1BCA-4CFA-801E-8C29CB815F73}">
      <dgm:prSet phldrT="[Text]"/>
      <dgm:spPr/>
      <dgm:t>
        <a:bodyPr/>
        <a:lstStyle/>
        <a:p>
          <a:r>
            <a:rPr lang="en-US" dirty="0"/>
            <a:t>Direction of future research</a:t>
          </a:r>
        </a:p>
      </dgm:t>
    </dgm:pt>
    <dgm:pt modelId="{DF3F0F68-6129-45BB-A448-A0AD75841992}" type="parTrans" cxnId="{041F1E00-DF17-4C63-914B-4B85347B8800}">
      <dgm:prSet/>
      <dgm:spPr/>
      <dgm:t>
        <a:bodyPr/>
        <a:lstStyle/>
        <a:p>
          <a:endParaRPr lang="en-US"/>
        </a:p>
      </dgm:t>
    </dgm:pt>
    <dgm:pt modelId="{14DAE732-D5ED-4B05-B3D7-CC88CD1E99BA}" type="sibTrans" cxnId="{041F1E00-DF17-4C63-914B-4B85347B8800}">
      <dgm:prSet/>
      <dgm:spPr/>
      <dgm:t>
        <a:bodyPr/>
        <a:lstStyle/>
        <a:p>
          <a:endParaRPr lang="en-US"/>
        </a:p>
      </dgm:t>
    </dgm:pt>
    <dgm:pt modelId="{123FB732-4950-4C5A-8B80-4513340D6056}" type="pres">
      <dgm:prSet presAssocID="{C0E80259-1704-4502-9246-101AD614468F}" presName="Name0" presStyleCnt="0">
        <dgm:presLayoutVars>
          <dgm:dir/>
          <dgm:animLvl val="lvl"/>
          <dgm:resizeHandles val="exact"/>
        </dgm:presLayoutVars>
      </dgm:prSet>
      <dgm:spPr/>
    </dgm:pt>
    <dgm:pt modelId="{A33284FC-12E7-43E8-BC19-49A2FDC93687}" type="pres">
      <dgm:prSet presAssocID="{E275CA6F-39BF-4F8A-A91C-D4B40D2E8AE1}" presName="Name8" presStyleCnt="0"/>
      <dgm:spPr/>
    </dgm:pt>
    <dgm:pt modelId="{7342A6EF-35BC-4649-9427-57DE6D7BFA62}" type="pres">
      <dgm:prSet presAssocID="{E275CA6F-39BF-4F8A-A91C-D4B40D2E8AE1}" presName="level" presStyleLbl="node1" presStyleIdx="0" presStyleCnt="4" custScaleX="99357">
        <dgm:presLayoutVars>
          <dgm:chMax val="1"/>
          <dgm:bulletEnabled val="1"/>
        </dgm:presLayoutVars>
      </dgm:prSet>
      <dgm:spPr/>
      <dgm:t>
        <a:bodyPr/>
        <a:lstStyle/>
        <a:p>
          <a:endParaRPr lang="en-US"/>
        </a:p>
      </dgm:t>
    </dgm:pt>
    <dgm:pt modelId="{93220538-8CA5-453D-879B-7FAFBBF295B2}" type="pres">
      <dgm:prSet presAssocID="{E275CA6F-39BF-4F8A-A91C-D4B40D2E8AE1}" presName="levelTx" presStyleLbl="revTx" presStyleIdx="0" presStyleCnt="0">
        <dgm:presLayoutVars>
          <dgm:chMax val="1"/>
          <dgm:bulletEnabled val="1"/>
        </dgm:presLayoutVars>
      </dgm:prSet>
      <dgm:spPr/>
      <dgm:t>
        <a:bodyPr/>
        <a:lstStyle/>
        <a:p>
          <a:endParaRPr lang="en-US"/>
        </a:p>
      </dgm:t>
    </dgm:pt>
    <dgm:pt modelId="{1FED4A1F-8940-472D-ABB7-9F5A82980D77}" type="pres">
      <dgm:prSet presAssocID="{C0B9EAD5-BC4C-44B0-8538-EA7FD3A87DFA}" presName="Name8" presStyleCnt="0"/>
      <dgm:spPr/>
    </dgm:pt>
    <dgm:pt modelId="{EF9535A0-B1DC-48EC-8D6B-B55E96BBAB75}" type="pres">
      <dgm:prSet presAssocID="{C0B9EAD5-BC4C-44B0-8538-EA7FD3A87DFA}" presName="level" presStyleLbl="node1" presStyleIdx="1" presStyleCnt="4" custScaleX="99233">
        <dgm:presLayoutVars>
          <dgm:chMax val="1"/>
          <dgm:bulletEnabled val="1"/>
        </dgm:presLayoutVars>
      </dgm:prSet>
      <dgm:spPr/>
      <dgm:t>
        <a:bodyPr/>
        <a:lstStyle/>
        <a:p>
          <a:endParaRPr lang="en-US"/>
        </a:p>
      </dgm:t>
    </dgm:pt>
    <dgm:pt modelId="{B80F4429-D869-4408-BE73-6FB498F49CC8}" type="pres">
      <dgm:prSet presAssocID="{C0B9EAD5-BC4C-44B0-8538-EA7FD3A87DFA}" presName="levelTx" presStyleLbl="revTx" presStyleIdx="0" presStyleCnt="0">
        <dgm:presLayoutVars>
          <dgm:chMax val="1"/>
          <dgm:bulletEnabled val="1"/>
        </dgm:presLayoutVars>
      </dgm:prSet>
      <dgm:spPr/>
      <dgm:t>
        <a:bodyPr/>
        <a:lstStyle/>
        <a:p>
          <a:endParaRPr lang="en-US"/>
        </a:p>
      </dgm:t>
    </dgm:pt>
    <dgm:pt modelId="{17DDFDBC-7C10-4B56-8040-13F319C2E355}" type="pres">
      <dgm:prSet presAssocID="{38E719A5-3E37-447B-A301-F278841AED2F}" presName="Name8" presStyleCnt="0"/>
      <dgm:spPr/>
    </dgm:pt>
    <dgm:pt modelId="{92A6FD39-D830-4C68-9F2A-04A9765DEA25}" type="pres">
      <dgm:prSet presAssocID="{38E719A5-3E37-447B-A301-F278841AED2F}" presName="level" presStyleLbl="node1" presStyleIdx="2" presStyleCnt="4">
        <dgm:presLayoutVars>
          <dgm:chMax val="1"/>
          <dgm:bulletEnabled val="1"/>
        </dgm:presLayoutVars>
      </dgm:prSet>
      <dgm:spPr/>
      <dgm:t>
        <a:bodyPr/>
        <a:lstStyle/>
        <a:p>
          <a:endParaRPr lang="en-US"/>
        </a:p>
      </dgm:t>
    </dgm:pt>
    <dgm:pt modelId="{D437E882-9004-48A0-BE4C-C876DB3DF16A}" type="pres">
      <dgm:prSet presAssocID="{38E719A5-3E37-447B-A301-F278841AED2F}" presName="levelTx" presStyleLbl="revTx" presStyleIdx="0" presStyleCnt="0">
        <dgm:presLayoutVars>
          <dgm:chMax val="1"/>
          <dgm:bulletEnabled val="1"/>
        </dgm:presLayoutVars>
      </dgm:prSet>
      <dgm:spPr/>
      <dgm:t>
        <a:bodyPr/>
        <a:lstStyle/>
        <a:p>
          <a:endParaRPr lang="en-US"/>
        </a:p>
      </dgm:t>
    </dgm:pt>
    <dgm:pt modelId="{A9B15B46-BC85-4528-A73E-9B8D8AAA4257}" type="pres">
      <dgm:prSet presAssocID="{8AFD37A2-1BCA-4CFA-801E-8C29CB815F73}" presName="Name8" presStyleCnt="0"/>
      <dgm:spPr/>
    </dgm:pt>
    <dgm:pt modelId="{AA193B53-10B4-4E06-8C9C-BCF9158FE478}" type="pres">
      <dgm:prSet presAssocID="{8AFD37A2-1BCA-4CFA-801E-8C29CB815F73}" presName="level" presStyleLbl="node1" presStyleIdx="3" presStyleCnt="4" custLinFactNeighborX="368">
        <dgm:presLayoutVars>
          <dgm:chMax val="1"/>
          <dgm:bulletEnabled val="1"/>
        </dgm:presLayoutVars>
      </dgm:prSet>
      <dgm:spPr/>
      <dgm:t>
        <a:bodyPr/>
        <a:lstStyle/>
        <a:p>
          <a:endParaRPr lang="en-US"/>
        </a:p>
      </dgm:t>
    </dgm:pt>
    <dgm:pt modelId="{B4DA327D-BA85-4694-BB66-E66778BA6D89}" type="pres">
      <dgm:prSet presAssocID="{8AFD37A2-1BCA-4CFA-801E-8C29CB815F73}" presName="levelTx" presStyleLbl="revTx" presStyleIdx="0" presStyleCnt="0">
        <dgm:presLayoutVars>
          <dgm:chMax val="1"/>
          <dgm:bulletEnabled val="1"/>
        </dgm:presLayoutVars>
      </dgm:prSet>
      <dgm:spPr/>
      <dgm:t>
        <a:bodyPr/>
        <a:lstStyle/>
        <a:p>
          <a:endParaRPr lang="en-US"/>
        </a:p>
      </dgm:t>
    </dgm:pt>
  </dgm:ptLst>
  <dgm:cxnLst>
    <dgm:cxn modelId="{8BB66824-C992-4770-AE79-DDA8FD1DF600}" type="presOf" srcId="{C0E80259-1704-4502-9246-101AD614468F}" destId="{123FB732-4950-4C5A-8B80-4513340D6056}" srcOrd="0" destOrd="0" presId="urn:microsoft.com/office/officeart/2005/8/layout/pyramid1"/>
    <dgm:cxn modelId="{A7EC9FF3-9FA6-419D-88F7-5EEC70A655D7}" type="presOf" srcId="{E275CA6F-39BF-4F8A-A91C-D4B40D2E8AE1}" destId="{93220538-8CA5-453D-879B-7FAFBBF295B2}" srcOrd="1" destOrd="0" presId="urn:microsoft.com/office/officeart/2005/8/layout/pyramid1"/>
    <dgm:cxn modelId="{ABEE200E-23E7-4C17-81F2-D80C12BB705C}" srcId="{C0E80259-1704-4502-9246-101AD614468F}" destId="{C0B9EAD5-BC4C-44B0-8538-EA7FD3A87DFA}" srcOrd="1" destOrd="0" parTransId="{94E26064-AC85-4487-B0E5-41F21B563396}" sibTransId="{31F3CA5D-F7F5-4043-9024-DF295025DB91}"/>
    <dgm:cxn modelId="{C1C21E14-7AB2-49C9-BDAD-FB30110BD2B4}" type="presOf" srcId="{38E719A5-3E37-447B-A301-F278841AED2F}" destId="{D437E882-9004-48A0-BE4C-C876DB3DF16A}" srcOrd="1" destOrd="0" presId="urn:microsoft.com/office/officeart/2005/8/layout/pyramid1"/>
    <dgm:cxn modelId="{21A84A36-D400-4D8D-A58C-F17B18078A4E}" type="presOf" srcId="{C0B9EAD5-BC4C-44B0-8538-EA7FD3A87DFA}" destId="{B80F4429-D869-4408-BE73-6FB498F49CC8}" srcOrd="1" destOrd="0" presId="urn:microsoft.com/office/officeart/2005/8/layout/pyramid1"/>
    <dgm:cxn modelId="{EE368422-F790-4357-9610-660BE83FEEBF}" srcId="{C0E80259-1704-4502-9246-101AD614468F}" destId="{38E719A5-3E37-447B-A301-F278841AED2F}" srcOrd="2" destOrd="0" parTransId="{7126F76E-23F2-4474-8167-1D01DD565549}" sibTransId="{ED057350-29DD-4F1A-A2B1-89265F7AA8C0}"/>
    <dgm:cxn modelId="{DC7D536E-34A9-4FF7-AA2F-7D9AE61BA358}" type="presOf" srcId="{C0B9EAD5-BC4C-44B0-8538-EA7FD3A87DFA}" destId="{EF9535A0-B1DC-48EC-8D6B-B55E96BBAB75}" srcOrd="0" destOrd="0" presId="urn:microsoft.com/office/officeart/2005/8/layout/pyramid1"/>
    <dgm:cxn modelId="{80831683-571A-4A0D-844B-E75A34C7EAB3}" type="presOf" srcId="{8AFD37A2-1BCA-4CFA-801E-8C29CB815F73}" destId="{AA193B53-10B4-4E06-8C9C-BCF9158FE478}" srcOrd="0" destOrd="0" presId="urn:microsoft.com/office/officeart/2005/8/layout/pyramid1"/>
    <dgm:cxn modelId="{044AF012-93F3-4C1F-B511-C6C410BFC01E}" srcId="{C0E80259-1704-4502-9246-101AD614468F}" destId="{E275CA6F-39BF-4F8A-A91C-D4B40D2E8AE1}" srcOrd="0" destOrd="0" parTransId="{701E63D1-0734-4673-B30F-FB0D17EE3E70}" sibTransId="{49896336-8FBD-4E7D-BC38-A49B64077C85}"/>
    <dgm:cxn modelId="{EE0E3B5E-6A4B-4C41-B583-0D00F0A92AE9}" type="presOf" srcId="{E275CA6F-39BF-4F8A-A91C-D4B40D2E8AE1}" destId="{7342A6EF-35BC-4649-9427-57DE6D7BFA62}" srcOrd="0" destOrd="0" presId="urn:microsoft.com/office/officeart/2005/8/layout/pyramid1"/>
    <dgm:cxn modelId="{002D4368-6D34-4119-B1DA-ED63A9A1C7B0}" type="presOf" srcId="{8AFD37A2-1BCA-4CFA-801E-8C29CB815F73}" destId="{B4DA327D-BA85-4694-BB66-E66778BA6D89}" srcOrd="1" destOrd="0" presId="urn:microsoft.com/office/officeart/2005/8/layout/pyramid1"/>
    <dgm:cxn modelId="{041F1E00-DF17-4C63-914B-4B85347B8800}" srcId="{C0E80259-1704-4502-9246-101AD614468F}" destId="{8AFD37A2-1BCA-4CFA-801E-8C29CB815F73}" srcOrd="3" destOrd="0" parTransId="{DF3F0F68-6129-45BB-A448-A0AD75841992}" sibTransId="{14DAE732-D5ED-4B05-B3D7-CC88CD1E99BA}"/>
    <dgm:cxn modelId="{55B5223B-02CF-4143-A259-F12898694768}" type="presOf" srcId="{38E719A5-3E37-447B-A301-F278841AED2F}" destId="{92A6FD39-D830-4C68-9F2A-04A9765DEA25}" srcOrd="0" destOrd="0" presId="urn:microsoft.com/office/officeart/2005/8/layout/pyramid1"/>
    <dgm:cxn modelId="{5FA24351-4C1E-43CD-96D6-EA3B41A59E9E}" type="presParOf" srcId="{123FB732-4950-4C5A-8B80-4513340D6056}" destId="{A33284FC-12E7-43E8-BC19-49A2FDC93687}" srcOrd="0" destOrd="0" presId="urn:microsoft.com/office/officeart/2005/8/layout/pyramid1"/>
    <dgm:cxn modelId="{16470371-ECBF-429A-9E0D-B52811374747}" type="presParOf" srcId="{A33284FC-12E7-43E8-BC19-49A2FDC93687}" destId="{7342A6EF-35BC-4649-9427-57DE6D7BFA62}" srcOrd="0" destOrd="0" presId="urn:microsoft.com/office/officeart/2005/8/layout/pyramid1"/>
    <dgm:cxn modelId="{5D7A2BC1-FDBA-46A8-A902-B6D8C5F0FCDE}" type="presParOf" srcId="{A33284FC-12E7-43E8-BC19-49A2FDC93687}" destId="{93220538-8CA5-453D-879B-7FAFBBF295B2}" srcOrd="1" destOrd="0" presId="urn:microsoft.com/office/officeart/2005/8/layout/pyramid1"/>
    <dgm:cxn modelId="{BFFAE16D-A0A3-4413-A12B-B6BCDA331079}" type="presParOf" srcId="{123FB732-4950-4C5A-8B80-4513340D6056}" destId="{1FED4A1F-8940-472D-ABB7-9F5A82980D77}" srcOrd="1" destOrd="0" presId="urn:microsoft.com/office/officeart/2005/8/layout/pyramid1"/>
    <dgm:cxn modelId="{156CF4B9-4560-4E78-B58C-A6A9A9E1DE5A}" type="presParOf" srcId="{1FED4A1F-8940-472D-ABB7-9F5A82980D77}" destId="{EF9535A0-B1DC-48EC-8D6B-B55E96BBAB75}" srcOrd="0" destOrd="0" presId="urn:microsoft.com/office/officeart/2005/8/layout/pyramid1"/>
    <dgm:cxn modelId="{2C17FCF4-58C5-406B-A47E-ACC382E6BC5B}" type="presParOf" srcId="{1FED4A1F-8940-472D-ABB7-9F5A82980D77}" destId="{B80F4429-D869-4408-BE73-6FB498F49CC8}" srcOrd="1" destOrd="0" presId="urn:microsoft.com/office/officeart/2005/8/layout/pyramid1"/>
    <dgm:cxn modelId="{6D76FDB9-B21C-42FF-8204-8923902D5F9B}" type="presParOf" srcId="{123FB732-4950-4C5A-8B80-4513340D6056}" destId="{17DDFDBC-7C10-4B56-8040-13F319C2E355}" srcOrd="2" destOrd="0" presId="urn:microsoft.com/office/officeart/2005/8/layout/pyramid1"/>
    <dgm:cxn modelId="{23B4426F-1FE8-44E7-B45C-8230A2294AC5}" type="presParOf" srcId="{17DDFDBC-7C10-4B56-8040-13F319C2E355}" destId="{92A6FD39-D830-4C68-9F2A-04A9765DEA25}" srcOrd="0" destOrd="0" presId="urn:microsoft.com/office/officeart/2005/8/layout/pyramid1"/>
    <dgm:cxn modelId="{7BCFE8B4-8307-49BB-B5AC-10CA00CFD010}" type="presParOf" srcId="{17DDFDBC-7C10-4B56-8040-13F319C2E355}" destId="{D437E882-9004-48A0-BE4C-C876DB3DF16A}" srcOrd="1" destOrd="0" presId="urn:microsoft.com/office/officeart/2005/8/layout/pyramid1"/>
    <dgm:cxn modelId="{7B6C20C3-EBE6-49EE-8EBF-50A923D7CDB9}" type="presParOf" srcId="{123FB732-4950-4C5A-8B80-4513340D6056}" destId="{A9B15B46-BC85-4528-A73E-9B8D8AAA4257}" srcOrd="3" destOrd="0" presId="urn:microsoft.com/office/officeart/2005/8/layout/pyramid1"/>
    <dgm:cxn modelId="{C6132BF0-577D-4A02-981F-958E1AD3F6E3}" type="presParOf" srcId="{A9B15B46-BC85-4528-A73E-9B8D8AAA4257}" destId="{AA193B53-10B4-4E06-8C9C-BCF9158FE478}" srcOrd="0" destOrd="0" presId="urn:microsoft.com/office/officeart/2005/8/layout/pyramid1"/>
    <dgm:cxn modelId="{810035DC-D234-4218-ABDD-D686FB15D194}" type="presParOf" srcId="{A9B15B46-BC85-4528-A73E-9B8D8AAA4257}" destId="{B4DA327D-BA85-4694-BB66-E66778BA6D8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E05E0-F2A6-438B-9F66-EBF3C54AB42D}">
      <dsp:nvSpPr>
        <dsp:cNvPr id="0" name=""/>
        <dsp:cNvSpPr/>
      </dsp:nvSpPr>
      <dsp:spPr>
        <a:xfrm rot="10800000">
          <a:off x="0" y="0"/>
          <a:ext cx="4283825" cy="1062181"/>
        </a:xfrm>
        <a:prstGeom prst="trapezoid">
          <a:avLst>
            <a:gd name="adj" fmla="val 67217"/>
          </a:avLst>
        </a:prstGeom>
        <a:gradFill rotWithShape="0">
          <a:gsLst>
            <a:gs pos="0">
              <a:schemeClr val="accent1">
                <a:alpha val="90000"/>
                <a:hueOff val="0"/>
                <a:satOff val="0"/>
                <a:lumOff val="0"/>
                <a:alphaOff val="0"/>
                <a:tint val="100000"/>
                <a:shade val="100000"/>
                <a:satMod val="130000"/>
              </a:schemeClr>
            </a:gs>
            <a:gs pos="100000">
              <a:schemeClr val="accent1">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a:t>Define a research territory</a:t>
          </a:r>
        </a:p>
      </dsp:txBody>
      <dsp:txXfrm rot="-10800000">
        <a:off x="749669" y="0"/>
        <a:ext cx="2784486" cy="1062181"/>
      </dsp:txXfrm>
    </dsp:sp>
    <dsp:sp modelId="{2730F30B-D79E-44BB-990C-D4ABCB84C879}">
      <dsp:nvSpPr>
        <dsp:cNvPr id="0" name=""/>
        <dsp:cNvSpPr/>
      </dsp:nvSpPr>
      <dsp:spPr>
        <a:xfrm rot="10800000">
          <a:off x="713971" y="1062181"/>
          <a:ext cx="2855884" cy="1062181"/>
        </a:xfrm>
        <a:prstGeom prst="trapezoid">
          <a:avLst>
            <a:gd name="adj" fmla="val 67217"/>
          </a:avLst>
        </a:prstGeom>
        <a:gradFill rotWithShape="0">
          <a:gsLst>
            <a:gs pos="0">
              <a:schemeClr val="accent1">
                <a:alpha val="90000"/>
                <a:hueOff val="0"/>
                <a:satOff val="0"/>
                <a:lumOff val="0"/>
                <a:alphaOff val="-20000"/>
                <a:tint val="100000"/>
                <a:shade val="100000"/>
                <a:satMod val="130000"/>
              </a:schemeClr>
            </a:gs>
            <a:gs pos="100000">
              <a:schemeClr val="accent1">
                <a:alpha val="90000"/>
                <a:hueOff val="0"/>
                <a:satOff val="0"/>
                <a:lumOff val="0"/>
                <a:alphaOff val="-2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a:t>Establish a niche</a:t>
          </a:r>
        </a:p>
      </dsp:txBody>
      <dsp:txXfrm rot="-10800000">
        <a:off x="1213750" y="1062181"/>
        <a:ext cx="1856324" cy="1062181"/>
      </dsp:txXfrm>
    </dsp:sp>
    <dsp:sp modelId="{F58C04F4-294A-4C2D-BB78-D39DE580CDE9}">
      <dsp:nvSpPr>
        <dsp:cNvPr id="0" name=""/>
        <dsp:cNvSpPr/>
      </dsp:nvSpPr>
      <dsp:spPr>
        <a:xfrm rot="10800000">
          <a:off x="1427942" y="2124363"/>
          <a:ext cx="1427942" cy="1062181"/>
        </a:xfrm>
        <a:prstGeom prst="trapezoid">
          <a:avLst>
            <a:gd name="adj" fmla="val 67217"/>
          </a:avLst>
        </a:prstGeom>
        <a:gradFill rotWithShape="0">
          <a:gsLst>
            <a:gs pos="0">
              <a:schemeClr val="accent1">
                <a:alpha val="90000"/>
                <a:hueOff val="0"/>
                <a:satOff val="0"/>
                <a:lumOff val="0"/>
                <a:alphaOff val="-40000"/>
                <a:tint val="100000"/>
                <a:shade val="100000"/>
                <a:satMod val="130000"/>
              </a:schemeClr>
            </a:gs>
            <a:gs pos="100000">
              <a:schemeClr val="accent1">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a:t>Occupy the niche</a:t>
          </a:r>
        </a:p>
      </dsp:txBody>
      <dsp:txXfrm rot="-10800000">
        <a:off x="1427942" y="2124363"/>
        <a:ext cx="1427942" cy="10621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E05E0-F2A6-438B-9F66-EBF3C54AB42D}">
      <dsp:nvSpPr>
        <dsp:cNvPr id="0" name=""/>
        <dsp:cNvSpPr/>
      </dsp:nvSpPr>
      <dsp:spPr>
        <a:xfrm rot="10800000">
          <a:off x="0" y="11087"/>
          <a:ext cx="2914995" cy="809902"/>
        </a:xfrm>
        <a:prstGeom prst="trapezoid">
          <a:avLst>
            <a:gd name="adj" fmla="val 59987"/>
          </a:avLst>
        </a:prstGeom>
        <a:gradFill rotWithShape="0">
          <a:gsLst>
            <a:gs pos="0">
              <a:schemeClr val="accent1">
                <a:alpha val="90000"/>
                <a:hueOff val="0"/>
                <a:satOff val="0"/>
                <a:lumOff val="0"/>
                <a:alphaOff val="0"/>
                <a:tint val="100000"/>
                <a:shade val="100000"/>
                <a:satMod val="130000"/>
              </a:schemeClr>
            </a:gs>
            <a:gs pos="100000">
              <a:schemeClr val="accent1">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a:t>Define a research territory</a:t>
          </a:r>
        </a:p>
      </dsp:txBody>
      <dsp:txXfrm rot="-10800000">
        <a:off x="510124" y="11087"/>
        <a:ext cx="1894747" cy="809902"/>
      </dsp:txXfrm>
    </dsp:sp>
    <dsp:sp modelId="{2730F30B-D79E-44BB-990C-D4ABCB84C879}">
      <dsp:nvSpPr>
        <dsp:cNvPr id="0" name=""/>
        <dsp:cNvSpPr/>
      </dsp:nvSpPr>
      <dsp:spPr>
        <a:xfrm rot="10800000">
          <a:off x="485832" y="809902"/>
          <a:ext cx="1943330" cy="809902"/>
        </a:xfrm>
        <a:prstGeom prst="trapezoid">
          <a:avLst>
            <a:gd name="adj" fmla="val 59987"/>
          </a:avLst>
        </a:prstGeom>
        <a:gradFill rotWithShape="0">
          <a:gsLst>
            <a:gs pos="0">
              <a:schemeClr val="accent1">
                <a:alpha val="90000"/>
                <a:hueOff val="0"/>
                <a:satOff val="0"/>
                <a:lumOff val="0"/>
                <a:alphaOff val="-20000"/>
                <a:tint val="100000"/>
                <a:shade val="100000"/>
                <a:satMod val="130000"/>
              </a:schemeClr>
            </a:gs>
            <a:gs pos="100000">
              <a:schemeClr val="accent1">
                <a:alpha val="90000"/>
                <a:hueOff val="0"/>
                <a:satOff val="0"/>
                <a:lumOff val="0"/>
                <a:alphaOff val="-2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a:t>Establish a niche</a:t>
          </a:r>
        </a:p>
      </dsp:txBody>
      <dsp:txXfrm rot="-10800000">
        <a:off x="825915" y="809902"/>
        <a:ext cx="1263164" cy="809902"/>
      </dsp:txXfrm>
    </dsp:sp>
    <dsp:sp modelId="{F58C04F4-294A-4C2D-BB78-D39DE580CDE9}">
      <dsp:nvSpPr>
        <dsp:cNvPr id="0" name=""/>
        <dsp:cNvSpPr/>
      </dsp:nvSpPr>
      <dsp:spPr>
        <a:xfrm rot="10800000">
          <a:off x="971665" y="1619805"/>
          <a:ext cx="971665" cy="809902"/>
        </a:xfrm>
        <a:prstGeom prst="trapezoid">
          <a:avLst>
            <a:gd name="adj" fmla="val 59987"/>
          </a:avLst>
        </a:prstGeom>
        <a:gradFill rotWithShape="0">
          <a:gsLst>
            <a:gs pos="0">
              <a:schemeClr val="accent1">
                <a:alpha val="90000"/>
                <a:hueOff val="0"/>
                <a:satOff val="0"/>
                <a:lumOff val="0"/>
                <a:alphaOff val="-40000"/>
                <a:tint val="100000"/>
                <a:shade val="100000"/>
                <a:satMod val="130000"/>
              </a:schemeClr>
            </a:gs>
            <a:gs pos="100000">
              <a:schemeClr val="accent1">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a:t>Occupy the niche</a:t>
          </a:r>
        </a:p>
      </dsp:txBody>
      <dsp:txXfrm rot="-10800000">
        <a:off x="971665" y="1619805"/>
        <a:ext cx="971665" cy="8099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2A6EF-35BC-4649-9427-57DE6D7BFA62}">
      <dsp:nvSpPr>
        <dsp:cNvPr id="0" name=""/>
        <dsp:cNvSpPr/>
      </dsp:nvSpPr>
      <dsp:spPr>
        <a:xfrm>
          <a:off x="1901447" y="0"/>
          <a:ext cx="1256786" cy="831466"/>
        </a:xfrm>
        <a:prstGeom prst="trapezoid">
          <a:avLst>
            <a:gd name="adj" fmla="val 7606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Restate your objective</a:t>
          </a:r>
        </a:p>
      </dsp:txBody>
      <dsp:txXfrm>
        <a:off x="1901447" y="0"/>
        <a:ext cx="1256786" cy="831466"/>
      </dsp:txXfrm>
    </dsp:sp>
    <dsp:sp modelId="{EF9535A0-B1DC-48EC-8D6B-B55E96BBAB75}">
      <dsp:nvSpPr>
        <dsp:cNvPr id="0" name=""/>
        <dsp:cNvSpPr/>
      </dsp:nvSpPr>
      <dsp:spPr>
        <a:xfrm>
          <a:off x="1274622" y="831466"/>
          <a:ext cx="2510436" cy="831466"/>
        </a:xfrm>
        <a:prstGeom prst="trapezoid">
          <a:avLst>
            <a:gd name="adj" fmla="val 7606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Overview of main findings</a:t>
          </a:r>
        </a:p>
      </dsp:txBody>
      <dsp:txXfrm>
        <a:off x="1713948" y="831466"/>
        <a:ext cx="1631783" cy="831466"/>
      </dsp:txXfrm>
    </dsp:sp>
    <dsp:sp modelId="{92A6FD39-D830-4C68-9F2A-04A9765DEA25}">
      <dsp:nvSpPr>
        <dsp:cNvPr id="0" name=""/>
        <dsp:cNvSpPr/>
      </dsp:nvSpPr>
      <dsp:spPr>
        <a:xfrm>
          <a:off x="632460" y="1662932"/>
          <a:ext cx="3794760" cy="831466"/>
        </a:xfrm>
        <a:prstGeom prst="trapezoid">
          <a:avLst>
            <a:gd name="adj" fmla="val 7606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Present any limitations</a:t>
          </a:r>
        </a:p>
        <a:p>
          <a:pPr lvl="0" algn="ctr" defTabSz="800100">
            <a:lnSpc>
              <a:spcPct val="90000"/>
            </a:lnSpc>
            <a:spcBef>
              <a:spcPct val="0"/>
            </a:spcBef>
            <a:spcAft>
              <a:spcPct val="35000"/>
            </a:spcAft>
          </a:pPr>
          <a:endParaRPr lang="en-US" sz="1800" kern="1200"/>
        </a:p>
      </dsp:txBody>
      <dsp:txXfrm>
        <a:off x="1296543" y="1662932"/>
        <a:ext cx="2466594" cy="831466"/>
      </dsp:txXfrm>
    </dsp:sp>
    <dsp:sp modelId="{AA193B53-10B4-4E06-8C9C-BCF9158FE478}">
      <dsp:nvSpPr>
        <dsp:cNvPr id="0" name=""/>
        <dsp:cNvSpPr/>
      </dsp:nvSpPr>
      <dsp:spPr>
        <a:xfrm>
          <a:off x="0" y="2494398"/>
          <a:ext cx="5059681" cy="831466"/>
        </a:xfrm>
        <a:prstGeom prst="trapezoid">
          <a:avLst>
            <a:gd name="adj" fmla="val 7606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Direction of future research</a:t>
          </a:r>
        </a:p>
      </dsp:txBody>
      <dsp:txXfrm>
        <a:off x="885444" y="2494398"/>
        <a:ext cx="3288792" cy="831466"/>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AA1B5-F849-4E79-9B82-1C8FCE16A405}" type="datetimeFigureOut">
              <a:rPr lang="en-GB" smtClean="0"/>
              <a:t>28/04/2023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D3F01-FED6-4C96-BC73-B1558BC27EC8}" type="slidenum">
              <a:rPr lang="en-GB" smtClean="0"/>
              <a:t>‹#›</a:t>
            </a:fld>
            <a:endParaRPr lang="en-GB"/>
          </a:p>
        </p:txBody>
      </p:sp>
    </p:spTree>
    <p:extLst>
      <p:ext uri="{BB962C8B-B14F-4D97-AF65-F5344CB8AC3E}">
        <p14:creationId xmlns:p14="http://schemas.microsoft.com/office/powerpoint/2010/main" val="392299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0459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cs typeface="Calibri"/>
            </a:endParaRPr>
          </a:p>
        </p:txBody>
      </p:sp>
    </p:spTree>
    <p:extLst>
      <p:ext uri="{BB962C8B-B14F-4D97-AF65-F5344CB8AC3E}">
        <p14:creationId xmlns:p14="http://schemas.microsoft.com/office/powerpoint/2010/main" val="1474746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cs typeface="Calibri"/>
            </a:endParaRPr>
          </a:p>
        </p:txBody>
      </p:sp>
    </p:spTree>
    <p:extLst>
      <p:ext uri="{BB962C8B-B14F-4D97-AF65-F5344CB8AC3E}">
        <p14:creationId xmlns:p14="http://schemas.microsoft.com/office/powerpoint/2010/main" val="1559944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cs typeface="Calibri"/>
            </a:endParaRPr>
          </a:p>
        </p:txBody>
      </p:sp>
    </p:spTree>
    <p:extLst>
      <p:ext uri="{BB962C8B-B14F-4D97-AF65-F5344CB8AC3E}">
        <p14:creationId xmlns:p14="http://schemas.microsoft.com/office/powerpoint/2010/main" val="4073596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cs typeface="Calibri"/>
            </a:endParaRPr>
          </a:p>
        </p:txBody>
      </p:sp>
    </p:spTree>
    <p:extLst>
      <p:ext uri="{BB962C8B-B14F-4D97-AF65-F5344CB8AC3E}">
        <p14:creationId xmlns:p14="http://schemas.microsoft.com/office/powerpoint/2010/main" val="4176691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cs typeface="Calibri"/>
            </a:endParaRPr>
          </a:p>
        </p:txBody>
      </p:sp>
    </p:spTree>
    <p:extLst>
      <p:ext uri="{BB962C8B-B14F-4D97-AF65-F5344CB8AC3E}">
        <p14:creationId xmlns:p14="http://schemas.microsoft.com/office/powerpoint/2010/main" val="2543207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cs typeface="Calibri"/>
            </a:endParaRPr>
          </a:p>
        </p:txBody>
      </p:sp>
    </p:spTree>
    <p:extLst>
      <p:ext uri="{BB962C8B-B14F-4D97-AF65-F5344CB8AC3E}">
        <p14:creationId xmlns:p14="http://schemas.microsoft.com/office/powerpoint/2010/main" val="1753871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cs typeface="Calibri"/>
            </a:endParaRPr>
          </a:p>
        </p:txBody>
      </p:sp>
    </p:spTree>
    <p:extLst>
      <p:ext uri="{BB962C8B-B14F-4D97-AF65-F5344CB8AC3E}">
        <p14:creationId xmlns:p14="http://schemas.microsoft.com/office/powerpoint/2010/main" val="198228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cs typeface="Calibri"/>
            </a:endParaRPr>
          </a:p>
        </p:txBody>
      </p:sp>
    </p:spTree>
    <p:extLst>
      <p:ext uri="{BB962C8B-B14F-4D97-AF65-F5344CB8AC3E}">
        <p14:creationId xmlns:p14="http://schemas.microsoft.com/office/powerpoint/2010/main" val="1834854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cs typeface="Calibri"/>
            </a:endParaRPr>
          </a:p>
        </p:txBody>
      </p:sp>
    </p:spTree>
    <p:extLst>
      <p:ext uri="{BB962C8B-B14F-4D97-AF65-F5344CB8AC3E}">
        <p14:creationId xmlns:p14="http://schemas.microsoft.com/office/powerpoint/2010/main" val="1971587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cs typeface="Calibri"/>
            </a:endParaRPr>
          </a:p>
        </p:txBody>
      </p:sp>
    </p:spTree>
    <p:extLst>
      <p:ext uri="{BB962C8B-B14F-4D97-AF65-F5344CB8AC3E}">
        <p14:creationId xmlns:p14="http://schemas.microsoft.com/office/powerpoint/2010/main" val="1326134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cs typeface="Calibri"/>
            </a:endParaRPr>
          </a:p>
        </p:txBody>
      </p:sp>
    </p:spTree>
    <p:extLst>
      <p:ext uri="{BB962C8B-B14F-4D97-AF65-F5344CB8AC3E}">
        <p14:creationId xmlns:p14="http://schemas.microsoft.com/office/powerpoint/2010/main" val="320545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cs typeface="Calibri"/>
            </a:endParaRPr>
          </a:p>
        </p:txBody>
      </p:sp>
    </p:spTree>
    <p:extLst>
      <p:ext uri="{BB962C8B-B14F-4D97-AF65-F5344CB8AC3E}">
        <p14:creationId xmlns:p14="http://schemas.microsoft.com/office/powerpoint/2010/main" val="3740888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cs typeface="Calibri"/>
            </a:endParaRPr>
          </a:p>
        </p:txBody>
      </p:sp>
    </p:spTree>
    <p:extLst>
      <p:ext uri="{BB962C8B-B14F-4D97-AF65-F5344CB8AC3E}">
        <p14:creationId xmlns:p14="http://schemas.microsoft.com/office/powerpoint/2010/main" val="1610402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cs typeface="Calibri"/>
            </a:endParaRPr>
          </a:p>
        </p:txBody>
      </p:sp>
    </p:spTree>
    <p:extLst>
      <p:ext uri="{BB962C8B-B14F-4D97-AF65-F5344CB8AC3E}">
        <p14:creationId xmlns:p14="http://schemas.microsoft.com/office/powerpoint/2010/main" val="850495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cs typeface="Calibri"/>
            </a:endParaRPr>
          </a:p>
        </p:txBody>
      </p:sp>
    </p:spTree>
    <p:extLst>
      <p:ext uri="{BB962C8B-B14F-4D97-AF65-F5344CB8AC3E}">
        <p14:creationId xmlns:p14="http://schemas.microsoft.com/office/powerpoint/2010/main" val="2352719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cs typeface="Calibri"/>
            </a:endParaRPr>
          </a:p>
        </p:txBody>
      </p:sp>
    </p:spTree>
    <p:extLst>
      <p:ext uri="{BB962C8B-B14F-4D97-AF65-F5344CB8AC3E}">
        <p14:creationId xmlns:p14="http://schemas.microsoft.com/office/powerpoint/2010/main" val="2788216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cs typeface="Calibri"/>
            </a:endParaRPr>
          </a:p>
        </p:txBody>
      </p:sp>
    </p:spTree>
    <p:extLst>
      <p:ext uri="{BB962C8B-B14F-4D97-AF65-F5344CB8AC3E}">
        <p14:creationId xmlns:p14="http://schemas.microsoft.com/office/powerpoint/2010/main" val="303311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cs typeface="Calibri"/>
            </a:endParaRPr>
          </a:p>
        </p:txBody>
      </p:sp>
    </p:spTree>
    <p:extLst>
      <p:ext uri="{BB962C8B-B14F-4D97-AF65-F5344CB8AC3E}">
        <p14:creationId xmlns:p14="http://schemas.microsoft.com/office/powerpoint/2010/main" val="1396164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cs typeface="Calibri"/>
            </a:endParaRPr>
          </a:p>
        </p:txBody>
      </p:sp>
    </p:spTree>
    <p:extLst>
      <p:ext uri="{BB962C8B-B14F-4D97-AF65-F5344CB8AC3E}">
        <p14:creationId xmlns:p14="http://schemas.microsoft.com/office/powerpoint/2010/main" val="3686241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cs typeface="Calibri"/>
            </a:endParaRPr>
          </a:p>
        </p:txBody>
      </p:sp>
    </p:spTree>
    <p:extLst>
      <p:ext uri="{BB962C8B-B14F-4D97-AF65-F5344CB8AC3E}">
        <p14:creationId xmlns:p14="http://schemas.microsoft.com/office/powerpoint/2010/main" val="1797702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cs typeface="Calibri"/>
            </a:endParaRPr>
          </a:p>
        </p:txBody>
      </p:sp>
    </p:spTree>
    <p:extLst>
      <p:ext uri="{BB962C8B-B14F-4D97-AF65-F5344CB8AC3E}">
        <p14:creationId xmlns:p14="http://schemas.microsoft.com/office/powerpoint/2010/main" val="2966733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cs typeface="Calibri"/>
            </a:endParaRPr>
          </a:p>
        </p:txBody>
      </p:sp>
    </p:spTree>
    <p:extLst>
      <p:ext uri="{BB962C8B-B14F-4D97-AF65-F5344CB8AC3E}">
        <p14:creationId xmlns:p14="http://schemas.microsoft.com/office/powerpoint/2010/main" val="959588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cs typeface="Calibri"/>
            </a:endParaRPr>
          </a:p>
        </p:txBody>
      </p:sp>
    </p:spTree>
    <p:extLst>
      <p:ext uri="{BB962C8B-B14F-4D97-AF65-F5344CB8AC3E}">
        <p14:creationId xmlns:p14="http://schemas.microsoft.com/office/powerpoint/2010/main" val="2251797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cs typeface="Calibri"/>
            </a:endParaRPr>
          </a:p>
        </p:txBody>
      </p:sp>
    </p:spTree>
    <p:extLst>
      <p:ext uri="{BB962C8B-B14F-4D97-AF65-F5344CB8AC3E}">
        <p14:creationId xmlns:p14="http://schemas.microsoft.com/office/powerpoint/2010/main" val="2950079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cs typeface="Calibri"/>
            </a:endParaRPr>
          </a:p>
        </p:txBody>
      </p:sp>
    </p:spTree>
    <p:extLst>
      <p:ext uri="{BB962C8B-B14F-4D97-AF65-F5344CB8AC3E}">
        <p14:creationId xmlns:p14="http://schemas.microsoft.com/office/powerpoint/2010/main" val="3142799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cs typeface="Calibri"/>
            </a:endParaRPr>
          </a:p>
        </p:txBody>
      </p:sp>
    </p:spTree>
    <p:extLst>
      <p:ext uri="{BB962C8B-B14F-4D97-AF65-F5344CB8AC3E}">
        <p14:creationId xmlns:p14="http://schemas.microsoft.com/office/powerpoint/2010/main" val="2195099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cs typeface="Calibri"/>
            </a:endParaRPr>
          </a:p>
        </p:txBody>
      </p:sp>
    </p:spTree>
    <p:extLst>
      <p:ext uri="{BB962C8B-B14F-4D97-AF65-F5344CB8AC3E}">
        <p14:creationId xmlns:p14="http://schemas.microsoft.com/office/powerpoint/2010/main" val="479757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cs typeface="Calibri"/>
            </a:endParaRPr>
          </a:p>
        </p:txBody>
      </p:sp>
    </p:spTree>
    <p:extLst>
      <p:ext uri="{BB962C8B-B14F-4D97-AF65-F5344CB8AC3E}">
        <p14:creationId xmlns:p14="http://schemas.microsoft.com/office/powerpoint/2010/main" val="1533936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cs typeface="Calibri"/>
            </a:endParaRPr>
          </a:p>
        </p:txBody>
      </p:sp>
    </p:spTree>
    <p:extLst>
      <p:ext uri="{BB962C8B-B14F-4D97-AF65-F5344CB8AC3E}">
        <p14:creationId xmlns:p14="http://schemas.microsoft.com/office/powerpoint/2010/main" val="241891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0497200" y="-100"/>
            <a:ext cx="1694800" cy="6858000"/>
          </a:xfrm>
          <a:prstGeom prst="rect">
            <a:avLst/>
          </a:prstGeom>
          <a:solidFill>
            <a:schemeClr val="lt1"/>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2988300" y="1747833"/>
            <a:ext cx="8678800" cy="33624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txBox="1">
            <a:spLocks noGrp="1"/>
          </p:cNvSpPr>
          <p:nvPr>
            <p:ph type="ctrTitle"/>
          </p:nvPr>
        </p:nvSpPr>
        <p:spPr>
          <a:xfrm>
            <a:off x="3613633" y="1747800"/>
            <a:ext cx="7302400" cy="3362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15436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p:nvPr/>
        </p:nvSpPr>
        <p:spPr>
          <a:xfrm>
            <a:off x="4063900" y="-100"/>
            <a:ext cx="81280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3"/>
          <p:cNvSpPr/>
          <p:nvPr/>
        </p:nvSpPr>
        <p:spPr>
          <a:xfrm>
            <a:off x="3696306" y="2109410"/>
            <a:ext cx="7970793" cy="2388591"/>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3"/>
          <p:cNvSpPr txBox="1">
            <a:spLocks noGrp="1"/>
          </p:cNvSpPr>
          <p:nvPr>
            <p:ph type="ctrTitle"/>
          </p:nvPr>
        </p:nvSpPr>
        <p:spPr>
          <a:xfrm>
            <a:off x="3913867" y="2461600"/>
            <a:ext cx="7753200" cy="1214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17" name="Google Shape;17;p3"/>
          <p:cNvSpPr txBox="1">
            <a:spLocks noGrp="1"/>
          </p:cNvSpPr>
          <p:nvPr>
            <p:ph type="subTitle" idx="1"/>
          </p:nvPr>
        </p:nvSpPr>
        <p:spPr>
          <a:xfrm>
            <a:off x="3913867" y="3472833"/>
            <a:ext cx="7753200" cy="60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sz="240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Tree>
    <p:extLst>
      <p:ext uri="{BB962C8B-B14F-4D97-AF65-F5344CB8AC3E}">
        <p14:creationId xmlns:p14="http://schemas.microsoft.com/office/powerpoint/2010/main" val="232216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
        <p:cNvGrpSpPr/>
        <p:nvPr/>
      </p:nvGrpSpPr>
      <p:grpSpPr>
        <a:xfrm>
          <a:off x="0" y="0"/>
          <a:ext cx="0" cy="0"/>
          <a:chOff x="0" y="0"/>
          <a:chExt cx="0" cy="0"/>
        </a:xfrm>
      </p:grpSpPr>
      <p:sp>
        <p:nvSpPr>
          <p:cNvPr id="19" name="Google Shape;19;p4"/>
          <p:cNvSpPr/>
          <p:nvPr/>
        </p:nvSpPr>
        <p:spPr>
          <a:xfrm>
            <a:off x="4063900" y="-100"/>
            <a:ext cx="81280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4"/>
          <p:cNvSpPr/>
          <p:nvPr/>
        </p:nvSpPr>
        <p:spPr>
          <a:xfrm>
            <a:off x="3526767" y="524567"/>
            <a:ext cx="1075600" cy="1075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4"/>
          <p:cNvSpPr/>
          <p:nvPr/>
        </p:nvSpPr>
        <p:spPr>
          <a:xfrm>
            <a:off x="11667067" y="5808167"/>
            <a:ext cx="524800" cy="5248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4"/>
          <p:cNvSpPr txBox="1">
            <a:spLocks noGrp="1"/>
          </p:cNvSpPr>
          <p:nvPr>
            <p:ph type="body" idx="1"/>
          </p:nvPr>
        </p:nvSpPr>
        <p:spPr>
          <a:xfrm>
            <a:off x="4975433" y="524700"/>
            <a:ext cx="6284000" cy="5808000"/>
          </a:xfrm>
          <a:prstGeom prst="rect">
            <a:avLst/>
          </a:prstGeom>
        </p:spPr>
        <p:txBody>
          <a:bodyPr spcFirstLastPara="1" wrap="square" lIns="91425" tIns="91425" rIns="91425" bIns="91425" anchor="t" anchorCtr="0">
            <a:noAutofit/>
          </a:bodyPr>
          <a:lstStyle>
            <a:lvl1pPr marL="609585" lvl="0" indent="-609585" rtl="0">
              <a:lnSpc>
                <a:spcPct val="100000"/>
              </a:lnSpc>
              <a:spcBef>
                <a:spcPts val="800"/>
              </a:spcBef>
              <a:spcAft>
                <a:spcPts val="0"/>
              </a:spcAft>
              <a:buSzPts val="3600"/>
              <a:buChar char="▪"/>
              <a:defRPr sz="4800" b="1"/>
            </a:lvl1pPr>
            <a:lvl2pPr marL="1219170" lvl="1" indent="-609585" rtl="0">
              <a:lnSpc>
                <a:spcPct val="100000"/>
              </a:lnSpc>
              <a:spcBef>
                <a:spcPts val="0"/>
              </a:spcBef>
              <a:spcAft>
                <a:spcPts val="0"/>
              </a:spcAft>
              <a:buSzPts val="3600"/>
              <a:buChar char="▫"/>
              <a:defRPr sz="4800" b="1"/>
            </a:lvl2pPr>
            <a:lvl3pPr marL="1828754" lvl="2" indent="-609585" rtl="0">
              <a:lnSpc>
                <a:spcPct val="100000"/>
              </a:lnSpc>
              <a:spcBef>
                <a:spcPts val="0"/>
              </a:spcBef>
              <a:spcAft>
                <a:spcPts val="0"/>
              </a:spcAft>
              <a:buSzPts val="3600"/>
              <a:buChar char="▫"/>
              <a:defRPr sz="4800" b="1"/>
            </a:lvl3pPr>
            <a:lvl4pPr marL="2438339" lvl="3" indent="-609585" rtl="0">
              <a:lnSpc>
                <a:spcPct val="100000"/>
              </a:lnSpc>
              <a:spcBef>
                <a:spcPts val="0"/>
              </a:spcBef>
              <a:spcAft>
                <a:spcPts val="0"/>
              </a:spcAft>
              <a:buSzPts val="3600"/>
              <a:buChar char="▫"/>
              <a:defRPr sz="4800" b="1"/>
            </a:lvl4pPr>
            <a:lvl5pPr marL="3047924" lvl="4" indent="-609585" rtl="0">
              <a:lnSpc>
                <a:spcPct val="100000"/>
              </a:lnSpc>
              <a:spcBef>
                <a:spcPts val="0"/>
              </a:spcBef>
              <a:spcAft>
                <a:spcPts val="0"/>
              </a:spcAft>
              <a:buSzPts val="3600"/>
              <a:buChar char="○"/>
              <a:defRPr sz="4800" b="1"/>
            </a:lvl5pPr>
            <a:lvl6pPr marL="3657509" lvl="5" indent="-609585" rtl="0">
              <a:lnSpc>
                <a:spcPct val="100000"/>
              </a:lnSpc>
              <a:spcBef>
                <a:spcPts val="0"/>
              </a:spcBef>
              <a:spcAft>
                <a:spcPts val="0"/>
              </a:spcAft>
              <a:buSzPts val="3600"/>
              <a:buChar char="■"/>
              <a:defRPr sz="4800" b="1"/>
            </a:lvl6pPr>
            <a:lvl7pPr marL="4267093" lvl="6" indent="-609585" rtl="0">
              <a:lnSpc>
                <a:spcPct val="100000"/>
              </a:lnSpc>
              <a:spcBef>
                <a:spcPts val="0"/>
              </a:spcBef>
              <a:spcAft>
                <a:spcPts val="0"/>
              </a:spcAft>
              <a:buSzPts val="3600"/>
              <a:buChar char="●"/>
              <a:defRPr sz="4800" b="1"/>
            </a:lvl7pPr>
            <a:lvl8pPr marL="4876678" lvl="7" indent="-609585" rtl="0">
              <a:lnSpc>
                <a:spcPct val="100000"/>
              </a:lnSpc>
              <a:spcBef>
                <a:spcPts val="0"/>
              </a:spcBef>
              <a:spcAft>
                <a:spcPts val="0"/>
              </a:spcAft>
              <a:buSzPts val="3600"/>
              <a:buChar char="○"/>
              <a:defRPr sz="4800" b="1"/>
            </a:lvl8pPr>
            <a:lvl9pPr marL="5486263" lvl="8" indent="-609585">
              <a:lnSpc>
                <a:spcPct val="100000"/>
              </a:lnSpc>
              <a:spcBef>
                <a:spcPts val="0"/>
              </a:spcBef>
              <a:spcAft>
                <a:spcPts val="0"/>
              </a:spcAft>
              <a:buSzPts val="3600"/>
              <a:buChar char="■"/>
              <a:defRPr sz="4800" b="1"/>
            </a:lvl9pPr>
          </a:lstStyle>
          <a:p>
            <a:endParaRPr/>
          </a:p>
        </p:txBody>
      </p:sp>
      <p:sp>
        <p:nvSpPr>
          <p:cNvPr id="23" name="Google Shape;23;p4"/>
          <p:cNvSpPr txBox="1"/>
          <p:nvPr/>
        </p:nvSpPr>
        <p:spPr>
          <a:xfrm>
            <a:off x="3539623" y="450467"/>
            <a:ext cx="10496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9600" b="1">
                <a:solidFill>
                  <a:srgbClr val="FFFFFF"/>
                </a:solidFill>
              </a:rPr>
              <a:t>“</a:t>
            </a:r>
            <a:endParaRPr sz="9600" b="1">
              <a:solidFill>
                <a:srgbClr val="FFFFFF"/>
              </a:solidFill>
            </a:endParaRPr>
          </a:p>
        </p:txBody>
      </p:sp>
      <p:sp>
        <p:nvSpPr>
          <p:cNvPr id="24" name="Google Shape;24;p4"/>
          <p:cNvSpPr txBox="1">
            <a:spLocks noGrp="1"/>
          </p:cNvSpPr>
          <p:nvPr>
            <p:ph type="sldNum" idx="12"/>
          </p:nvPr>
        </p:nvSpPr>
        <p:spPr>
          <a:xfrm>
            <a:off x="11667200" y="5808300"/>
            <a:ext cx="524800" cy="524800"/>
          </a:xfrm>
          <a:prstGeom prst="rect">
            <a:avLst/>
          </a:prstGeom>
          <a:solidFill>
            <a:schemeClr val="accent1"/>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07359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a:off x="1694800" y="-100"/>
            <a:ext cx="104972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5"/>
          <p:cNvSpPr/>
          <p:nvPr/>
        </p:nvSpPr>
        <p:spPr>
          <a:xfrm>
            <a:off x="11667067" y="5808167"/>
            <a:ext cx="524800" cy="5248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5"/>
          <p:cNvSpPr/>
          <p:nvPr/>
        </p:nvSpPr>
        <p:spPr>
          <a:xfrm>
            <a:off x="1325640" y="524700"/>
            <a:ext cx="10341561" cy="1075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5"/>
          <p:cNvSpPr txBox="1">
            <a:spLocks noGrp="1"/>
          </p:cNvSpPr>
          <p:nvPr>
            <p:ph type="title"/>
          </p:nvPr>
        </p:nvSpPr>
        <p:spPr>
          <a:xfrm>
            <a:off x="1694800" y="524567"/>
            <a:ext cx="8986000" cy="10756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0" name="Google Shape;30;p5"/>
          <p:cNvSpPr txBox="1">
            <a:spLocks noGrp="1"/>
          </p:cNvSpPr>
          <p:nvPr>
            <p:ph type="body" idx="1"/>
          </p:nvPr>
        </p:nvSpPr>
        <p:spPr>
          <a:xfrm>
            <a:off x="2075108" y="1798855"/>
            <a:ext cx="9447600" cy="3918000"/>
          </a:xfrm>
          <a:prstGeom prst="rect">
            <a:avLst/>
          </a:prstGeom>
        </p:spPr>
        <p:txBody>
          <a:bodyPr spcFirstLastPara="1" wrap="square" lIns="91425" tIns="91425" rIns="91425" bIns="91425" anchor="t" anchorCtr="0">
            <a:noAutofit/>
          </a:bodyPr>
          <a:lstStyle>
            <a:lvl1pPr marL="609585" lvl="0" indent="-524920">
              <a:spcBef>
                <a:spcPts val="800"/>
              </a:spcBef>
              <a:spcAft>
                <a:spcPts val="0"/>
              </a:spcAft>
              <a:buSzPts val="2600"/>
              <a:buChar char="▪"/>
              <a:defRPr/>
            </a:lvl1pPr>
            <a:lvl2pPr marL="1219170" lvl="1" indent="-524920">
              <a:spcBef>
                <a:spcPts val="0"/>
              </a:spcBef>
              <a:spcAft>
                <a:spcPts val="0"/>
              </a:spcAft>
              <a:buSzPts val="2600"/>
              <a:buChar char="▫"/>
              <a:defRPr/>
            </a:lvl2pPr>
            <a:lvl3pPr marL="1828754" lvl="2" indent="-524920">
              <a:spcBef>
                <a:spcPts val="0"/>
              </a:spcBef>
              <a:spcAft>
                <a:spcPts val="0"/>
              </a:spcAft>
              <a:buSzPts val="2600"/>
              <a:buChar char="▫"/>
              <a:defRPr/>
            </a:lvl3pPr>
            <a:lvl4pPr marL="2438339" lvl="3" indent="-524920">
              <a:spcBef>
                <a:spcPts val="0"/>
              </a:spcBef>
              <a:spcAft>
                <a:spcPts val="0"/>
              </a:spcAft>
              <a:buSzPts val="2600"/>
              <a:buChar char="▫"/>
              <a:defRPr/>
            </a:lvl4pPr>
            <a:lvl5pPr marL="3047924" lvl="4" indent="-524920">
              <a:spcBef>
                <a:spcPts val="0"/>
              </a:spcBef>
              <a:spcAft>
                <a:spcPts val="0"/>
              </a:spcAft>
              <a:buSzPts val="2600"/>
              <a:buChar char="○"/>
              <a:defRPr/>
            </a:lvl5pPr>
            <a:lvl6pPr marL="3657509" lvl="5" indent="-524920">
              <a:spcBef>
                <a:spcPts val="0"/>
              </a:spcBef>
              <a:spcAft>
                <a:spcPts val="0"/>
              </a:spcAft>
              <a:buSzPts val="2600"/>
              <a:buChar char="■"/>
              <a:defRPr/>
            </a:lvl6pPr>
            <a:lvl7pPr marL="4267093" lvl="6" indent="-524920">
              <a:spcBef>
                <a:spcPts val="0"/>
              </a:spcBef>
              <a:spcAft>
                <a:spcPts val="0"/>
              </a:spcAft>
              <a:buSzPts val="2600"/>
              <a:buChar char="●"/>
              <a:defRPr/>
            </a:lvl7pPr>
            <a:lvl8pPr marL="4876678" lvl="7" indent="-524920">
              <a:spcBef>
                <a:spcPts val="0"/>
              </a:spcBef>
              <a:spcAft>
                <a:spcPts val="0"/>
              </a:spcAft>
              <a:buSzPts val="2600"/>
              <a:buChar char="○"/>
              <a:defRPr/>
            </a:lvl8pPr>
            <a:lvl9pPr marL="5486263" lvl="8" indent="-524920">
              <a:spcBef>
                <a:spcPts val="0"/>
              </a:spcBef>
              <a:spcAft>
                <a:spcPts val="0"/>
              </a:spcAft>
              <a:buSzPts val="2600"/>
              <a:buChar char="■"/>
              <a:defRPr/>
            </a:lvl9pPr>
          </a:lstStyle>
          <a:p>
            <a:endParaRPr/>
          </a:p>
        </p:txBody>
      </p:sp>
      <p:sp>
        <p:nvSpPr>
          <p:cNvPr id="31" name="Google Shape;31;p5"/>
          <p:cNvSpPr txBox="1">
            <a:spLocks noGrp="1"/>
          </p:cNvSpPr>
          <p:nvPr>
            <p:ph type="sldNum" idx="12"/>
          </p:nvPr>
        </p:nvSpPr>
        <p:spPr>
          <a:xfrm>
            <a:off x="11667200" y="5808300"/>
            <a:ext cx="524800" cy="524800"/>
          </a:xfrm>
          <a:prstGeom prst="rect">
            <a:avLst/>
          </a:prstGeom>
          <a:solidFill>
            <a:schemeClr val="accent1"/>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32" name="Google Shape;32;p5"/>
          <p:cNvSpPr/>
          <p:nvPr/>
        </p:nvSpPr>
        <p:spPr>
          <a:xfrm>
            <a:off x="10591667" y="524567"/>
            <a:ext cx="1075600" cy="1075600"/>
          </a:xfrm>
          <a:prstGeom prst="rect">
            <a:avLst/>
          </a:prstGeom>
          <a:solidFill>
            <a:srgbClr val="FFFFFF">
              <a:alpha val="526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37425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1"/>
        <p:cNvGrpSpPr/>
        <p:nvPr/>
      </p:nvGrpSpPr>
      <p:grpSpPr>
        <a:xfrm>
          <a:off x="0" y="0"/>
          <a:ext cx="0" cy="0"/>
          <a:chOff x="0" y="0"/>
          <a:chExt cx="0" cy="0"/>
        </a:xfrm>
      </p:grpSpPr>
      <p:sp>
        <p:nvSpPr>
          <p:cNvPr id="42" name="Google Shape;42;p7"/>
          <p:cNvSpPr/>
          <p:nvPr/>
        </p:nvSpPr>
        <p:spPr>
          <a:xfrm>
            <a:off x="1694800" y="-100"/>
            <a:ext cx="104972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7"/>
          <p:cNvSpPr/>
          <p:nvPr/>
        </p:nvSpPr>
        <p:spPr>
          <a:xfrm>
            <a:off x="11667067" y="5808167"/>
            <a:ext cx="524800" cy="5248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7"/>
          <p:cNvSpPr/>
          <p:nvPr/>
        </p:nvSpPr>
        <p:spPr>
          <a:xfrm>
            <a:off x="1576267" y="524700"/>
            <a:ext cx="10090933" cy="1075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7"/>
          <p:cNvSpPr txBox="1">
            <a:spLocks noGrp="1"/>
          </p:cNvSpPr>
          <p:nvPr>
            <p:ph type="title"/>
          </p:nvPr>
        </p:nvSpPr>
        <p:spPr>
          <a:xfrm>
            <a:off x="1576267" y="524633"/>
            <a:ext cx="8986000" cy="1075600"/>
          </a:xfrm>
          <a:prstGeom prst="rect">
            <a:avLst/>
          </a:prstGeom>
          <a:solidFill>
            <a:schemeClr val="accent1"/>
          </a:solidFill>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6" name="Google Shape;46;p7"/>
          <p:cNvSpPr txBox="1">
            <a:spLocks noGrp="1"/>
          </p:cNvSpPr>
          <p:nvPr>
            <p:ph type="body" idx="1"/>
          </p:nvPr>
        </p:nvSpPr>
        <p:spPr>
          <a:xfrm>
            <a:off x="2101700" y="1822900"/>
            <a:ext cx="4643200" cy="4510000"/>
          </a:xfrm>
          <a:prstGeom prst="rect">
            <a:avLst/>
          </a:prstGeom>
        </p:spPr>
        <p:txBody>
          <a:bodyPr spcFirstLastPara="1" wrap="square" lIns="91425" tIns="91425" rIns="91425" bIns="91425" anchor="t" anchorCtr="0">
            <a:noAutofit/>
          </a:bodyPr>
          <a:lstStyle>
            <a:lvl1pPr marL="609585" lvl="0" indent="-491054">
              <a:spcBef>
                <a:spcPts val="80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endParaRPr/>
          </a:p>
        </p:txBody>
      </p:sp>
      <p:sp>
        <p:nvSpPr>
          <p:cNvPr id="47" name="Google Shape;47;p7"/>
          <p:cNvSpPr txBox="1">
            <a:spLocks noGrp="1"/>
          </p:cNvSpPr>
          <p:nvPr>
            <p:ph type="body" idx="2"/>
          </p:nvPr>
        </p:nvSpPr>
        <p:spPr>
          <a:xfrm>
            <a:off x="7024095" y="1822900"/>
            <a:ext cx="4643200" cy="4510000"/>
          </a:xfrm>
          <a:prstGeom prst="rect">
            <a:avLst/>
          </a:prstGeom>
        </p:spPr>
        <p:txBody>
          <a:bodyPr spcFirstLastPara="1" wrap="square" lIns="91425" tIns="91425" rIns="91425" bIns="91425" anchor="t" anchorCtr="0">
            <a:noAutofit/>
          </a:bodyPr>
          <a:lstStyle>
            <a:lvl1pPr marL="609585" lvl="0" indent="-491054">
              <a:spcBef>
                <a:spcPts val="80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endParaRPr/>
          </a:p>
        </p:txBody>
      </p:sp>
      <p:sp>
        <p:nvSpPr>
          <p:cNvPr id="48" name="Google Shape;48;p7"/>
          <p:cNvSpPr txBox="1">
            <a:spLocks noGrp="1"/>
          </p:cNvSpPr>
          <p:nvPr>
            <p:ph type="sldNum" idx="12"/>
          </p:nvPr>
        </p:nvSpPr>
        <p:spPr>
          <a:xfrm>
            <a:off x="11667200" y="5808300"/>
            <a:ext cx="524800" cy="524800"/>
          </a:xfrm>
          <a:prstGeom prst="rect">
            <a:avLst/>
          </a:prstGeom>
          <a:solidFill>
            <a:schemeClr val="accent1"/>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9" name="Google Shape;49;p7"/>
          <p:cNvSpPr/>
          <p:nvPr/>
        </p:nvSpPr>
        <p:spPr>
          <a:xfrm>
            <a:off x="10606266" y="524633"/>
            <a:ext cx="1075600" cy="1075600"/>
          </a:xfrm>
          <a:prstGeom prst="rect">
            <a:avLst/>
          </a:prstGeom>
          <a:solidFill>
            <a:srgbClr val="FFFFFF">
              <a:alpha val="526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74349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0"/>
        <p:cNvGrpSpPr/>
        <p:nvPr/>
      </p:nvGrpSpPr>
      <p:grpSpPr>
        <a:xfrm>
          <a:off x="0" y="0"/>
          <a:ext cx="0" cy="0"/>
          <a:chOff x="0" y="0"/>
          <a:chExt cx="0" cy="0"/>
        </a:xfrm>
      </p:grpSpPr>
      <p:sp>
        <p:nvSpPr>
          <p:cNvPr id="61" name="Google Shape;61;p9"/>
          <p:cNvSpPr/>
          <p:nvPr/>
        </p:nvSpPr>
        <p:spPr>
          <a:xfrm>
            <a:off x="1694800" y="-100"/>
            <a:ext cx="104972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9"/>
          <p:cNvSpPr/>
          <p:nvPr/>
        </p:nvSpPr>
        <p:spPr>
          <a:xfrm>
            <a:off x="11667067" y="5808167"/>
            <a:ext cx="524800" cy="5248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9"/>
          <p:cNvSpPr/>
          <p:nvPr/>
        </p:nvSpPr>
        <p:spPr>
          <a:xfrm>
            <a:off x="1576267" y="524700"/>
            <a:ext cx="10090933" cy="1075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9"/>
          <p:cNvSpPr txBox="1">
            <a:spLocks noGrp="1"/>
          </p:cNvSpPr>
          <p:nvPr>
            <p:ph type="title"/>
          </p:nvPr>
        </p:nvSpPr>
        <p:spPr>
          <a:xfrm>
            <a:off x="1576267" y="524633"/>
            <a:ext cx="8986000" cy="10756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65" name="Google Shape;65;p9"/>
          <p:cNvSpPr txBox="1">
            <a:spLocks noGrp="1"/>
          </p:cNvSpPr>
          <p:nvPr>
            <p:ph type="sldNum" idx="12"/>
          </p:nvPr>
        </p:nvSpPr>
        <p:spPr>
          <a:xfrm>
            <a:off x="11667200" y="5808300"/>
            <a:ext cx="524800" cy="524800"/>
          </a:xfrm>
          <a:prstGeom prst="rect">
            <a:avLst/>
          </a:prstGeom>
          <a:solidFill>
            <a:schemeClr val="accent1"/>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66" name="Google Shape;66;p9"/>
          <p:cNvSpPr/>
          <p:nvPr/>
        </p:nvSpPr>
        <p:spPr>
          <a:xfrm>
            <a:off x="10591667" y="524567"/>
            <a:ext cx="1075600" cy="1075600"/>
          </a:xfrm>
          <a:prstGeom prst="rect">
            <a:avLst/>
          </a:prstGeom>
          <a:solidFill>
            <a:srgbClr val="FFFFFF">
              <a:alpha val="526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3041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ull background image">
  <p:cSld name="Full background image">
    <p:spTree>
      <p:nvGrpSpPr>
        <p:cNvPr id="1" name="Shape 83"/>
        <p:cNvGrpSpPr/>
        <p:nvPr/>
      </p:nvGrpSpPr>
      <p:grpSpPr>
        <a:xfrm>
          <a:off x="0" y="0"/>
          <a:ext cx="0" cy="0"/>
          <a:chOff x="0" y="0"/>
          <a:chExt cx="0" cy="0"/>
        </a:xfrm>
      </p:grpSpPr>
      <p:sp>
        <p:nvSpPr>
          <p:cNvPr id="84" name="Google Shape;84;p13"/>
          <p:cNvSpPr/>
          <p:nvPr/>
        </p:nvSpPr>
        <p:spPr>
          <a:xfrm>
            <a:off x="10497200" y="-100"/>
            <a:ext cx="16948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13"/>
          <p:cNvSpPr/>
          <p:nvPr/>
        </p:nvSpPr>
        <p:spPr>
          <a:xfrm>
            <a:off x="11667067" y="5808167"/>
            <a:ext cx="524800" cy="5248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13"/>
          <p:cNvSpPr txBox="1">
            <a:spLocks noGrp="1"/>
          </p:cNvSpPr>
          <p:nvPr>
            <p:ph type="sldNum" idx="12"/>
          </p:nvPr>
        </p:nvSpPr>
        <p:spPr>
          <a:xfrm>
            <a:off x="11667200" y="5808300"/>
            <a:ext cx="524800" cy="524800"/>
          </a:xfrm>
          <a:prstGeom prst="rect">
            <a:avLst/>
          </a:prstGeom>
          <a:solidFill>
            <a:schemeClr val="accent1"/>
          </a:solidFill>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19300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576267" y="524633"/>
            <a:ext cx="8986000" cy="107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1pPr>
            <a:lvl2pPr lvl="1">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2pPr>
            <a:lvl3pPr lvl="2">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3pPr>
            <a:lvl4pPr lvl="3">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4pPr>
            <a:lvl5pPr lvl="4">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5pPr>
            <a:lvl6pPr lvl="5">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6pPr>
            <a:lvl7pPr lvl="6">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7pPr>
            <a:lvl8pPr lvl="7">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8pPr>
            <a:lvl9pPr lvl="8">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2075108" y="1798855"/>
            <a:ext cx="9447600" cy="3918000"/>
          </a:xfrm>
          <a:prstGeom prst="rect">
            <a:avLst/>
          </a:prstGeom>
          <a:noFill/>
          <a:ln>
            <a:noFill/>
          </a:ln>
        </p:spPr>
        <p:txBody>
          <a:bodyPr spcFirstLastPara="1" wrap="square" lIns="91425" tIns="91425" rIns="91425" bIns="91425" anchor="t" anchorCtr="0">
            <a:noAutofit/>
          </a:bodyPr>
          <a:lstStyle>
            <a:lvl1pPr marL="457200" lvl="0" indent="-393700">
              <a:spcBef>
                <a:spcPts val="600"/>
              </a:spcBef>
              <a:spcAft>
                <a:spcPts val="0"/>
              </a:spcAft>
              <a:buClr>
                <a:schemeClr val="dk2"/>
              </a:buClr>
              <a:buSzPts val="2600"/>
              <a:buFont typeface="Barlow"/>
              <a:buChar char="▪"/>
              <a:defRPr sz="2600">
                <a:solidFill>
                  <a:schemeClr val="dk1"/>
                </a:solidFill>
                <a:latin typeface="Barlow"/>
                <a:ea typeface="Barlow"/>
                <a:cs typeface="Barlow"/>
                <a:sym typeface="Barlow"/>
              </a:defRPr>
            </a:lvl1pPr>
            <a:lvl2pPr marL="914400" lvl="1" indent="-393700">
              <a:spcBef>
                <a:spcPts val="0"/>
              </a:spcBef>
              <a:spcAft>
                <a:spcPts val="0"/>
              </a:spcAft>
              <a:buClr>
                <a:schemeClr val="dk2"/>
              </a:buClr>
              <a:buSzPts val="2600"/>
              <a:buFont typeface="Barlow"/>
              <a:buChar char="▫"/>
              <a:defRPr sz="2600">
                <a:solidFill>
                  <a:schemeClr val="dk1"/>
                </a:solidFill>
                <a:latin typeface="Barlow"/>
                <a:ea typeface="Barlow"/>
                <a:cs typeface="Barlow"/>
                <a:sym typeface="Barlow"/>
              </a:defRPr>
            </a:lvl2pPr>
            <a:lvl3pPr marL="1371600" lvl="2" indent="-393700">
              <a:spcBef>
                <a:spcPts val="0"/>
              </a:spcBef>
              <a:spcAft>
                <a:spcPts val="0"/>
              </a:spcAft>
              <a:buClr>
                <a:schemeClr val="dk2"/>
              </a:buClr>
              <a:buSzPts val="2600"/>
              <a:buFont typeface="Barlow"/>
              <a:buChar char="▫"/>
              <a:defRPr sz="2600">
                <a:solidFill>
                  <a:schemeClr val="dk1"/>
                </a:solidFill>
                <a:latin typeface="Barlow"/>
                <a:ea typeface="Barlow"/>
                <a:cs typeface="Barlow"/>
                <a:sym typeface="Barlow"/>
              </a:defRPr>
            </a:lvl3pPr>
            <a:lvl4pPr marL="1828800" lvl="3"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4pPr>
            <a:lvl5pPr marL="2286000" lvl="4"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5pPr>
            <a:lvl6pPr marL="2743200" lvl="5"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6pPr>
            <a:lvl7pPr marL="3200400" lvl="6"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7pPr>
            <a:lvl8pPr marL="3657600" lvl="7"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8pPr>
            <a:lvl9pPr marL="4114800" lvl="8"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11667200" y="5808300"/>
            <a:ext cx="524800" cy="524800"/>
          </a:xfrm>
          <a:prstGeom prst="rect">
            <a:avLst/>
          </a:prstGeom>
          <a:noFill/>
          <a:ln>
            <a:noFill/>
          </a:ln>
        </p:spPr>
        <p:txBody>
          <a:bodyPr spcFirstLastPara="1" wrap="square" lIns="91425" tIns="91425" rIns="91425" bIns="91425" anchor="ctr" anchorCtr="0">
            <a:noAutofit/>
          </a:bodyPr>
          <a:lstStyle>
            <a:lvl1pPr lvl="0" algn="ctr">
              <a:buNone/>
              <a:defRPr sz="1600" b="1">
                <a:solidFill>
                  <a:schemeClr val="lt1"/>
                </a:solidFill>
                <a:latin typeface="Barlow"/>
                <a:ea typeface="Barlow"/>
                <a:cs typeface="Barlow"/>
                <a:sym typeface="Barlow"/>
              </a:defRPr>
            </a:lvl1pPr>
            <a:lvl2pPr lvl="1" algn="ctr">
              <a:buNone/>
              <a:defRPr sz="1600" b="1">
                <a:solidFill>
                  <a:schemeClr val="lt1"/>
                </a:solidFill>
                <a:latin typeface="Barlow"/>
                <a:ea typeface="Barlow"/>
                <a:cs typeface="Barlow"/>
                <a:sym typeface="Barlow"/>
              </a:defRPr>
            </a:lvl2pPr>
            <a:lvl3pPr lvl="2" algn="ctr">
              <a:buNone/>
              <a:defRPr sz="1600" b="1">
                <a:solidFill>
                  <a:schemeClr val="lt1"/>
                </a:solidFill>
                <a:latin typeface="Barlow"/>
                <a:ea typeface="Barlow"/>
                <a:cs typeface="Barlow"/>
                <a:sym typeface="Barlow"/>
              </a:defRPr>
            </a:lvl3pPr>
            <a:lvl4pPr lvl="3" algn="ctr">
              <a:buNone/>
              <a:defRPr sz="1600" b="1">
                <a:solidFill>
                  <a:schemeClr val="lt1"/>
                </a:solidFill>
                <a:latin typeface="Barlow"/>
                <a:ea typeface="Barlow"/>
                <a:cs typeface="Barlow"/>
                <a:sym typeface="Barlow"/>
              </a:defRPr>
            </a:lvl4pPr>
            <a:lvl5pPr lvl="4" algn="ctr">
              <a:buNone/>
              <a:defRPr sz="1600" b="1">
                <a:solidFill>
                  <a:schemeClr val="lt1"/>
                </a:solidFill>
                <a:latin typeface="Barlow"/>
                <a:ea typeface="Barlow"/>
                <a:cs typeface="Barlow"/>
                <a:sym typeface="Barlow"/>
              </a:defRPr>
            </a:lvl5pPr>
            <a:lvl6pPr lvl="5" algn="ctr">
              <a:buNone/>
              <a:defRPr sz="1600" b="1">
                <a:solidFill>
                  <a:schemeClr val="lt1"/>
                </a:solidFill>
                <a:latin typeface="Barlow"/>
                <a:ea typeface="Barlow"/>
                <a:cs typeface="Barlow"/>
                <a:sym typeface="Barlow"/>
              </a:defRPr>
            </a:lvl6pPr>
            <a:lvl7pPr lvl="6" algn="ctr">
              <a:buNone/>
              <a:defRPr sz="1600" b="1">
                <a:solidFill>
                  <a:schemeClr val="lt1"/>
                </a:solidFill>
                <a:latin typeface="Barlow"/>
                <a:ea typeface="Barlow"/>
                <a:cs typeface="Barlow"/>
                <a:sym typeface="Barlow"/>
              </a:defRPr>
            </a:lvl7pPr>
            <a:lvl8pPr lvl="7" algn="ctr">
              <a:buNone/>
              <a:defRPr sz="1600" b="1">
                <a:solidFill>
                  <a:schemeClr val="lt1"/>
                </a:solidFill>
                <a:latin typeface="Barlow"/>
                <a:ea typeface="Barlow"/>
                <a:cs typeface="Barlow"/>
                <a:sym typeface="Barlow"/>
              </a:defRPr>
            </a:lvl8pPr>
            <a:lvl9pPr lvl="8" algn="ctr">
              <a:buNone/>
              <a:defRPr sz="1600" b="1">
                <a:solidFill>
                  <a:schemeClr val="lt1"/>
                </a:solidFill>
                <a:latin typeface="Barlow"/>
                <a:ea typeface="Barlow"/>
                <a:cs typeface="Barlow"/>
                <a:sym typeface="Barlow"/>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74073726"/>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uoe.sharepoint.com/sites/schoolofmaths/students/Shared%20Documents/Forms/AllItems.aspx?id=%2Fsites%2Fschoolofmaths%2Fstudents%2FShared%20Documents%2FExample%20Projects%20and%20Dissertations%2FAutomated%20Code%20Generation%20for%20Simplified%20Glaciological%20Models%2Epdf&amp;parent=%2Fsites%2Fschoolofmaths%2Fstudents%2FShared%20Documents%2FExample%20Projects%20and%20Dissertations&amp;p=true&amp;originalPath=aHR0cHM6Ly91b2Uuc2hhcmVwb2ludC5jb20vOmI6L3Mvc2Nob29sb2ZtYXRocy9zdHVkZW50cy9FY0VJeS1SWElGVkhrVTBaWkhvVF9VZ0JGWGU0Z085ZTNCM0pOcXNnOWNMaDh3P3J0aW1lPUNDSGpfWVlRMlVn"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uoe.sharepoint.com/sites/schoolofmaths/students/Shared%20Documents/Forms/AllItems.aspx?id=%2Fsites%2Fschoolofmaths%2Fstudents%2FShared%20Documents%2FOR%20MSc%2FMeeke%5FRoet%2DDissertation%2Epdf&amp;parent=%2Fsites%2Fschoolofmaths%2Fstudents%2FShared%20Documents%2FOR%20MSc&amp;p=true&amp;originalPath=aHR0cHM6Ly91b2Uuc2hhcmVwb2ludC5jb20vOmI6L3Mvc2Nob29sb2ZtYXRocy9zdHVkZW50cy9FVklTTHVDNTJfUk5oZVk0RWxqVHc1SUIwS1B3RE1GWThHenVGX24wWHlRZXhBP3J0aW1lPVRJYkNKb2NRMlVn"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hyperlink" Target="http://www.phrasebank.manchester.ac.uk/"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3613633" y="2133562"/>
            <a:ext cx="7623420" cy="1681200"/>
          </a:xfrm>
          <a:prstGeom prst="rect">
            <a:avLst/>
          </a:prstGeom>
        </p:spPr>
        <p:txBody>
          <a:bodyPr spcFirstLastPara="1" wrap="square" lIns="121900" tIns="121900" rIns="121900" bIns="121900" anchor="ctr" anchorCtr="0">
            <a:noAutofit/>
          </a:bodyPr>
          <a:lstStyle/>
          <a:p>
            <a:r>
              <a:rPr lang="en" sz="4400"/>
              <a:t>Mathematics Dissertations</a:t>
            </a:r>
            <a:endParaRPr sz="2000"/>
          </a:p>
        </p:txBody>
      </p:sp>
      <p:pic>
        <p:nvPicPr>
          <p:cNvPr id="3" name="Picture 2">
            <a:extLst>
              <a:ext uri="{FF2B5EF4-FFF2-40B4-BE49-F238E27FC236}">
                <a16:creationId xmlns:a16="http://schemas.microsoft.com/office/drawing/2014/main" id="{8417AAC6-6CFD-7F44-928E-CF5348E53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9066" y="4106865"/>
            <a:ext cx="3350353" cy="765538"/>
          </a:xfrm>
          <a:prstGeom prst="rect">
            <a:avLst/>
          </a:prstGeom>
        </p:spPr>
      </p:pic>
      <p:sp>
        <p:nvSpPr>
          <p:cNvPr id="4" name="Rectangle 3"/>
          <p:cNvSpPr/>
          <p:nvPr/>
        </p:nvSpPr>
        <p:spPr>
          <a:xfrm>
            <a:off x="8882675" y="4718514"/>
            <a:ext cx="2513830" cy="307777"/>
          </a:xfrm>
          <a:prstGeom prst="rect">
            <a:avLst/>
          </a:prstGeom>
        </p:spPr>
        <p:txBody>
          <a:bodyPr wrap="none">
            <a:spAutoFit/>
          </a:bodyPr>
          <a:lstStyle/>
          <a:p>
            <a:r>
              <a:rPr lang="en-GB" sz="1400" kern="0">
                <a:solidFill>
                  <a:srgbClr val="FFFFFF"/>
                </a:solidFill>
                <a:latin typeface="Barlow"/>
                <a:sym typeface="Barlow"/>
              </a:rPr>
              <a:t>English Language Education </a:t>
            </a:r>
            <a:endParaRPr lang="en-GB" sz="1100"/>
          </a:p>
        </p:txBody>
      </p:sp>
      <p:sp>
        <p:nvSpPr>
          <p:cNvPr id="2" name="TextBox 1"/>
          <p:cNvSpPr txBox="1"/>
          <p:nvPr/>
        </p:nvSpPr>
        <p:spPr>
          <a:xfrm flipH="1">
            <a:off x="3684846" y="3535527"/>
            <a:ext cx="4877263" cy="954107"/>
          </a:xfrm>
          <a:prstGeom prst="rect">
            <a:avLst/>
          </a:prstGeom>
          <a:noFill/>
        </p:spPr>
        <p:txBody>
          <a:bodyPr wrap="square" rtlCol="0">
            <a:spAutoFit/>
          </a:bodyPr>
          <a:lstStyle/>
          <a:p>
            <a:r>
              <a:rPr lang="en-GB" sz="2800" b="1">
                <a:solidFill>
                  <a:schemeClr val="bg1"/>
                </a:solidFill>
              </a:rPr>
              <a:t>Structure and line of argument</a:t>
            </a:r>
          </a:p>
        </p:txBody>
      </p:sp>
    </p:spTree>
    <p:extLst>
      <p:ext uri="{BB962C8B-B14F-4D97-AF65-F5344CB8AC3E}">
        <p14:creationId xmlns:p14="http://schemas.microsoft.com/office/powerpoint/2010/main" val="2317682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a:t>Pause and think</a:t>
            </a:r>
            <a:endParaRPr/>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10</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2101700" y="1823100"/>
            <a:ext cx="9565500" cy="4510000"/>
          </a:xfrm>
        </p:spPr>
        <p:txBody>
          <a:bodyPr/>
          <a:lstStyle/>
          <a:p>
            <a:r>
              <a:rPr lang="en-GB"/>
              <a:t>Define a research territory</a:t>
            </a:r>
          </a:p>
          <a:p>
            <a:pPr lvl="1"/>
            <a:r>
              <a:rPr lang="en-GB" sz="2000"/>
              <a:t>Claim importance</a:t>
            </a:r>
          </a:p>
          <a:p>
            <a:pPr lvl="1"/>
            <a:r>
              <a:rPr lang="en-GB" sz="2000"/>
              <a:t>Make topic generalisations</a:t>
            </a:r>
          </a:p>
          <a:p>
            <a:pPr lvl="1"/>
            <a:r>
              <a:rPr lang="en-GB" sz="2000"/>
              <a:t>Review items of previous research</a:t>
            </a:r>
          </a:p>
          <a:p>
            <a:r>
              <a:rPr lang="en-GB"/>
              <a:t>Establish a niche</a:t>
            </a:r>
          </a:p>
          <a:p>
            <a:pPr lvl="1"/>
            <a:r>
              <a:rPr lang="en-GB" sz="2000"/>
              <a:t>Raise a question</a:t>
            </a:r>
          </a:p>
          <a:p>
            <a:pPr lvl="1"/>
            <a:r>
              <a:rPr lang="en-GB" sz="2000"/>
              <a:t>Make a counter-claim</a:t>
            </a:r>
          </a:p>
          <a:p>
            <a:pPr lvl="1"/>
            <a:r>
              <a:rPr lang="en-GB" sz="2000"/>
              <a:t>Indicate a gap</a:t>
            </a:r>
          </a:p>
          <a:p>
            <a:r>
              <a:rPr lang="en-GB"/>
              <a:t>Occupy the niche</a:t>
            </a:r>
          </a:p>
          <a:p>
            <a:pPr lvl="1"/>
            <a:r>
              <a:rPr lang="en-GB" sz="2000"/>
              <a:t>Outline your purposes</a:t>
            </a:r>
          </a:p>
          <a:p>
            <a:pPr lvl="1"/>
            <a:r>
              <a:rPr lang="en-GB" sz="2000"/>
              <a:t>Announce the present research</a:t>
            </a:r>
          </a:p>
          <a:p>
            <a:pPr marL="118531" indent="0">
              <a:buNone/>
            </a:pPr>
            <a:endParaRPr lang="en-GB"/>
          </a:p>
        </p:txBody>
      </p:sp>
      <p:sp>
        <p:nvSpPr>
          <p:cNvPr id="4" name="Rounded Rectangular Callout 3"/>
          <p:cNvSpPr/>
          <p:nvPr/>
        </p:nvSpPr>
        <p:spPr>
          <a:xfrm>
            <a:off x="8185265" y="2377440"/>
            <a:ext cx="3746270" cy="3264131"/>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a:solidFill>
                  <a:schemeClr val="tx1"/>
                </a:solidFill>
              </a:rPr>
              <a:t>What is your research territory?</a:t>
            </a:r>
          </a:p>
          <a:p>
            <a:pPr algn="ctr"/>
            <a:endParaRPr lang="en-GB" sz="2800">
              <a:solidFill>
                <a:schemeClr val="tx1"/>
              </a:solidFill>
            </a:endParaRPr>
          </a:p>
          <a:p>
            <a:pPr algn="ctr"/>
            <a:r>
              <a:rPr lang="en-GB" sz="2800">
                <a:solidFill>
                  <a:schemeClr val="tx1"/>
                </a:solidFill>
              </a:rPr>
              <a:t>What is your niche?</a:t>
            </a:r>
          </a:p>
          <a:p>
            <a:pPr algn="ctr"/>
            <a:endParaRPr lang="en-GB" sz="2800">
              <a:solidFill>
                <a:schemeClr val="tx1"/>
              </a:solidFill>
            </a:endParaRPr>
          </a:p>
          <a:p>
            <a:pPr algn="ctr"/>
            <a:r>
              <a:rPr lang="en-GB" sz="2800">
                <a:solidFill>
                  <a:schemeClr val="tx1"/>
                </a:solidFill>
              </a:rPr>
              <a:t>How will you occupy the niche?</a:t>
            </a:r>
          </a:p>
        </p:txBody>
      </p:sp>
    </p:spTree>
    <p:extLst>
      <p:ext uri="{BB962C8B-B14F-4D97-AF65-F5344CB8AC3E}">
        <p14:creationId xmlns:p14="http://schemas.microsoft.com/office/powerpoint/2010/main" val="3418012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603000" y="521689"/>
            <a:ext cx="8986000" cy="1075600"/>
          </a:xfrm>
          <a:prstGeom prst="rect">
            <a:avLst/>
          </a:prstGeom>
        </p:spPr>
        <p:txBody>
          <a:bodyPr spcFirstLastPara="1" wrap="square" lIns="121900" tIns="121900" rIns="121900" bIns="121900" anchor="ctr" anchorCtr="0">
            <a:noAutofit/>
          </a:bodyPr>
          <a:lstStyle/>
          <a:p>
            <a:r>
              <a:rPr lang="en-GB"/>
              <a:t>Defining a research territory: Task</a:t>
            </a:r>
            <a:endParaRPr/>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11</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2101700" y="1822900"/>
            <a:ext cx="9565500" cy="1513275"/>
          </a:xfrm>
        </p:spPr>
        <p:txBody>
          <a:bodyPr/>
          <a:lstStyle/>
          <a:p>
            <a:pPr marL="118531" indent="0">
              <a:buNone/>
            </a:pPr>
            <a:endParaRPr lang="en-GB"/>
          </a:p>
          <a:p>
            <a:endParaRPr lang="en-GB"/>
          </a:p>
        </p:txBody>
      </p:sp>
      <p:sp>
        <p:nvSpPr>
          <p:cNvPr id="2" name="TextBox 1">
            <a:extLst>
              <a:ext uri="{FF2B5EF4-FFF2-40B4-BE49-F238E27FC236}">
                <a16:creationId xmlns:a16="http://schemas.microsoft.com/office/drawing/2014/main" id="{245F8A29-1B97-4784-B585-9BD789880391}"/>
              </a:ext>
            </a:extLst>
          </p:cNvPr>
          <p:cNvSpPr txBox="1"/>
          <p:nvPr/>
        </p:nvSpPr>
        <p:spPr>
          <a:xfrm>
            <a:off x="1829307" y="1712936"/>
            <a:ext cx="9930243" cy="54014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Access the dissertations at the links below. </a:t>
            </a:r>
            <a:endParaRPr lang="en-US" sz="2400">
              <a:cs typeface="Arial"/>
            </a:endParaRPr>
          </a:p>
          <a:p>
            <a:endParaRPr lang="en-US" sz="2400">
              <a:cs typeface="Arial"/>
            </a:endParaRPr>
          </a:p>
          <a:p>
            <a:r>
              <a:rPr lang="en-US" sz="2400">
                <a:cs typeface="Arial"/>
              </a:rPr>
              <a:t>Identify the different elements of an introduction:</a:t>
            </a:r>
          </a:p>
          <a:p>
            <a:pPr marL="342900" indent="-342900">
              <a:buFont typeface="Arial"/>
              <a:buChar char="•"/>
            </a:pPr>
            <a:r>
              <a:rPr lang="en-US" sz="2400">
                <a:cs typeface="Arial"/>
              </a:rPr>
              <a:t>The research territory</a:t>
            </a:r>
          </a:p>
          <a:p>
            <a:pPr marL="342900" indent="-342900">
              <a:buFont typeface="Arial"/>
              <a:buChar char="•"/>
            </a:pPr>
            <a:r>
              <a:rPr lang="en-US" sz="2400">
                <a:cs typeface="Arial"/>
              </a:rPr>
              <a:t>The niche</a:t>
            </a:r>
          </a:p>
          <a:p>
            <a:pPr marL="342900" indent="-342900">
              <a:buFont typeface="Arial"/>
              <a:buChar char="•"/>
            </a:pPr>
            <a:r>
              <a:rPr lang="en-US" sz="2400">
                <a:cs typeface="Arial"/>
              </a:rPr>
              <a:t>How the niche is occupied</a:t>
            </a:r>
          </a:p>
          <a:p>
            <a:pPr marL="342900" indent="-342900">
              <a:buFont typeface="Arial"/>
              <a:buChar char="•"/>
            </a:pPr>
            <a:endParaRPr lang="en-US" sz="2400">
              <a:cs typeface="Arial"/>
            </a:endParaRPr>
          </a:p>
          <a:p>
            <a:r>
              <a:rPr lang="en-US" sz="2400">
                <a:cs typeface="Arial"/>
              </a:rPr>
              <a:t>Sample 1 MSc Dissertation</a:t>
            </a:r>
            <a:endParaRPr lang="en-US" sz="2400">
              <a:ea typeface="+mn-lt"/>
              <a:cs typeface="+mn-lt"/>
            </a:endParaRPr>
          </a:p>
          <a:p>
            <a:r>
              <a:rPr lang="en-US" sz="1050">
                <a:ea typeface="+mn-lt"/>
                <a:cs typeface="+mn-lt"/>
                <a:hlinkClick r:id="rId3"/>
              </a:rPr>
              <a:t>https://uoe.sharepoint.com/sites/schoolofmaths/students/Shared%20Documents/Forms/AllItems.aspx?id=%2Fsites%2Fschoolofmaths%2Fstudents%2FShared%20Documents%2FExample%20Projects%20and%20Dissertations%2FAutomated%20Code%20Generation%20for%20Simplified%20Glaciological%20Models%2Epdf&amp;parent=%2Fsites%2Fschoolofmaths%2Fstudents%2FShared%20Documents%2FExample%20Projects%20and%20Dissertations&amp;p=true&amp;originalPath=aHR0cHM6Ly91b2Uuc2hhcmVwb2ludC5jb20vOmI6L3Mvc2Nob29sb2ZtYXRocy9zdHVkZW50cy9FY0VJeS1SWElGVkhrVTBaWkhvVF9VZ0JGWGU0Z085ZTNCM0pOcXNnOWNMaDh3P3J0aW1lPUNDSGpfWVlRMlVn</a:t>
            </a:r>
            <a:endParaRPr lang="en-US" sz="1050">
              <a:cs typeface="Arial"/>
            </a:endParaRPr>
          </a:p>
          <a:p>
            <a:endParaRPr lang="en-US" sz="1050">
              <a:cs typeface="Arial"/>
            </a:endParaRPr>
          </a:p>
          <a:p>
            <a:r>
              <a:rPr lang="en-US" sz="2400">
                <a:cs typeface="Arial"/>
              </a:rPr>
              <a:t>Sample 2 MSc Dissertation</a:t>
            </a:r>
            <a:endParaRPr lang="en-US" sz="2400">
              <a:ea typeface="+mn-lt"/>
              <a:cs typeface="+mn-lt"/>
            </a:endParaRPr>
          </a:p>
          <a:p>
            <a:r>
              <a:rPr lang="en-US" sz="1050">
                <a:ea typeface="+mn-lt"/>
                <a:cs typeface="+mn-lt"/>
                <a:hlinkClick r:id="rId4"/>
              </a:rPr>
              <a:t>https://uoe.sharepoint.com/sites/schoolofmaths/students/Shared%20Documents/Forms/AllItems.aspx?id=%2Fsites%2Fschoolofmaths%2Fstudents%2FShared%20Documents%2FOR%20MSc%2FMeeke%5FRoet%2DDissertation%2Epdf&amp;parent=%2Fsites%2Fschoolofmaths%2Fstudents%2FShared%20Documents%2FOR%20MSc&amp;p=true&amp;originalPath=aHR0cHM6Ly91b2Uuc2hhcmVwb2ludC5jb20vOmI6L3Mvc2Nob29sb2ZtYXRocy9zdHVkZW50cy9FVklTTHVDNTJfUk5oZVk0RWxqVHc1SUIwS1B3RE1GWThHenVGX24wWHlRZXhBP3J0aW1lPVRJYkNKb2NRMlVn</a:t>
            </a:r>
            <a:r>
              <a:rPr lang="en-US" sz="1050">
                <a:ea typeface="+mn-lt"/>
                <a:cs typeface="+mn-lt"/>
              </a:rPr>
              <a:t> </a:t>
            </a:r>
            <a:endParaRPr lang="en-US"/>
          </a:p>
          <a:p>
            <a:endParaRPr lang="en-US" sz="2400">
              <a:cs typeface="Arial"/>
            </a:endParaRPr>
          </a:p>
        </p:txBody>
      </p:sp>
    </p:spTree>
    <p:extLst>
      <p:ext uri="{BB962C8B-B14F-4D97-AF65-F5344CB8AC3E}">
        <p14:creationId xmlns:p14="http://schemas.microsoft.com/office/powerpoint/2010/main" val="1256597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Stating your </a:t>
            </a:r>
            <a:r>
              <a:rPr lang="en-GB" dirty="0" smtClean="0"/>
              <a:t>objective</a:t>
            </a:r>
            <a:endParaRPr dirty="0">
              <a:solidFill>
                <a:srgbClr val="FF0000"/>
              </a:solidFill>
            </a:endParaRPr>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12</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1844040" y="1823100"/>
            <a:ext cx="9823160" cy="4510000"/>
          </a:xfrm>
        </p:spPr>
        <p:txBody>
          <a:bodyPr/>
          <a:lstStyle/>
          <a:p>
            <a:r>
              <a:rPr lang="en-GB" sz="3200" dirty="0"/>
              <a:t>A clearly stated objective is </a:t>
            </a:r>
            <a:r>
              <a:rPr lang="en-GB" sz="3200" dirty="0" smtClean="0"/>
              <a:t>important</a:t>
            </a:r>
          </a:p>
          <a:p>
            <a:r>
              <a:rPr lang="en-GB" sz="3200" dirty="0" smtClean="0"/>
              <a:t>Unclear objectives make it difficult for the reader to understand the purpose of your investigations</a:t>
            </a:r>
            <a:endParaRPr lang="en-GB" sz="3200" dirty="0"/>
          </a:p>
        </p:txBody>
      </p:sp>
    </p:spTree>
    <p:extLst>
      <p:ext uri="{BB962C8B-B14F-4D97-AF65-F5344CB8AC3E}">
        <p14:creationId xmlns:p14="http://schemas.microsoft.com/office/powerpoint/2010/main" val="1573371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a:t>Stating your objective: Examples</a:t>
            </a:r>
            <a:endParaRPr/>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13</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1729049" y="1881019"/>
            <a:ext cx="10036232" cy="5059185"/>
          </a:xfrm>
        </p:spPr>
        <p:txBody>
          <a:bodyPr/>
          <a:lstStyle/>
          <a:p>
            <a:pPr marL="118110" indent="0">
              <a:buNone/>
            </a:pPr>
            <a:r>
              <a:rPr lang="en-GB" sz="1600">
                <a:solidFill>
                  <a:schemeClr val="accent4">
                    <a:lumMod val="50000"/>
                  </a:schemeClr>
                </a:solidFill>
              </a:rPr>
              <a:t>The first aim of this dissertation is therefore to analyse</a:t>
            </a:r>
            <a:r>
              <a:rPr lang="en-GB" sz="1600"/>
              <a:t> the pilot data in detail.  More specifically, it will be shown what kind of information is contained in the data, not only explicitly, but also implicitly… </a:t>
            </a:r>
            <a:r>
              <a:rPr lang="en-GB" sz="1600">
                <a:solidFill>
                  <a:schemeClr val="accent4">
                    <a:lumMod val="50000"/>
                  </a:schemeClr>
                </a:solidFill>
              </a:rPr>
              <a:t>The second aim of this dissertation is to investigate</a:t>
            </a:r>
            <a:r>
              <a:rPr lang="en-GB" sz="1600"/>
              <a:t> whether it is possible to predict a person’s respiratory rate based on the signals collected by the RESpeck.</a:t>
            </a:r>
            <a:endParaRPr lang="en-US"/>
          </a:p>
          <a:p>
            <a:pPr marL="118110" indent="0">
              <a:buNone/>
            </a:pPr>
            <a:endParaRPr lang="en-GB" sz="500"/>
          </a:p>
          <a:p>
            <a:pPr marL="118110" indent="0">
              <a:buNone/>
            </a:pPr>
            <a:r>
              <a:rPr lang="en-GB" sz="1600">
                <a:solidFill>
                  <a:schemeClr val="accent4">
                    <a:lumMod val="50000"/>
                  </a:schemeClr>
                </a:solidFill>
              </a:rPr>
              <a:t>It is the intention of this thesis to provide </a:t>
            </a:r>
            <a:r>
              <a:rPr lang="en-GB" sz="1600"/>
              <a:t>an alternative approach to the detection of correlated well pairings and to elaborate on Li’s model with the implementation of a linear program which optimises the predicted short-term recovery via perturbation of injector well flow rate.</a:t>
            </a:r>
          </a:p>
          <a:p>
            <a:pPr marL="118110" indent="0">
              <a:buNone/>
            </a:pPr>
            <a:endParaRPr lang="en-GB" sz="600"/>
          </a:p>
          <a:p>
            <a:pPr marL="118110" indent="0">
              <a:buNone/>
            </a:pPr>
            <a:r>
              <a:rPr lang="en-GB" sz="1600">
                <a:solidFill>
                  <a:schemeClr val="accent4">
                    <a:lumMod val="50000"/>
                  </a:schemeClr>
                </a:solidFill>
              </a:rPr>
              <a:t>The  aim  of  this  thesis  is  to  answer  to  the questions </a:t>
            </a:r>
            <a:r>
              <a:rPr lang="en-GB" sz="1600"/>
              <a:t>“Is it possible to improve scorecard profit by making extra scorecards to marginal populations?” and “Is it possible to improve scorecard profit by using more than one source  of data for some part of the scorecard?”.</a:t>
            </a:r>
          </a:p>
          <a:p>
            <a:pPr marL="118110" indent="0">
              <a:buNone/>
            </a:pPr>
            <a:endParaRPr lang="en-GB" sz="1400"/>
          </a:p>
          <a:p>
            <a:pPr marL="118110" indent="0">
              <a:buNone/>
            </a:pPr>
            <a:r>
              <a:rPr lang="en-GB" sz="1600">
                <a:solidFill>
                  <a:schemeClr val="accent4">
                    <a:lumMod val="50000"/>
                  </a:schemeClr>
                </a:solidFill>
              </a:rPr>
              <a:t>To demonstrate </a:t>
            </a:r>
            <a:r>
              <a:rPr lang="en-GB" sz="1600"/>
              <a:t>the use of FEniCS in solving real-world problems, </a:t>
            </a:r>
            <a:r>
              <a:rPr lang="en-GB" sz="1600">
                <a:solidFill>
                  <a:schemeClr val="accent4">
                    <a:lumMod val="50000"/>
                  </a:schemeClr>
                </a:solidFill>
              </a:rPr>
              <a:t>we will examine </a:t>
            </a:r>
            <a:r>
              <a:rPr lang="en-GB" sz="1600"/>
              <a:t>PDE systems for several simplified glaciological models.</a:t>
            </a:r>
          </a:p>
        </p:txBody>
      </p:sp>
    </p:spTree>
    <p:extLst>
      <p:ext uri="{BB962C8B-B14F-4D97-AF65-F5344CB8AC3E}">
        <p14:creationId xmlns:p14="http://schemas.microsoft.com/office/powerpoint/2010/main" val="101480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a:t>Stating your objective: Pause and think</a:t>
            </a:r>
            <a:endParaRPr/>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14</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Rounded Rectangular Callout 3"/>
          <p:cNvSpPr/>
          <p:nvPr/>
        </p:nvSpPr>
        <p:spPr>
          <a:xfrm>
            <a:off x="4178532" y="2449483"/>
            <a:ext cx="5115098" cy="3158837"/>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4400"/>
              <a:t>What is your research objective?</a:t>
            </a:r>
          </a:p>
        </p:txBody>
      </p:sp>
    </p:spTree>
    <p:extLst>
      <p:ext uri="{BB962C8B-B14F-4D97-AF65-F5344CB8AC3E}">
        <p14:creationId xmlns:p14="http://schemas.microsoft.com/office/powerpoint/2010/main" val="3008947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a:t>Presenting your outline</a:t>
            </a:r>
            <a:endParaRPr/>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15</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1753931" y="1640219"/>
            <a:ext cx="9565500" cy="5154049"/>
          </a:xfrm>
        </p:spPr>
        <p:txBody>
          <a:bodyPr/>
          <a:lstStyle/>
          <a:p>
            <a:r>
              <a:rPr lang="en-GB"/>
              <a:t>The reader should know the overall structure from the start</a:t>
            </a:r>
          </a:p>
          <a:p>
            <a:r>
              <a:rPr lang="en-GB"/>
              <a:t>Present the main themes of each chapter </a:t>
            </a:r>
          </a:p>
        </p:txBody>
      </p:sp>
      <p:pic>
        <p:nvPicPr>
          <p:cNvPr id="5" name="Picture 4" descr="Extract of overview from sample dissertation"/>
          <p:cNvPicPr>
            <a:picLocks noChangeAspect="1"/>
          </p:cNvPicPr>
          <p:nvPr/>
        </p:nvPicPr>
        <p:blipFill>
          <a:blip r:embed="rId3"/>
          <a:stretch>
            <a:fillRect/>
          </a:stretch>
        </p:blipFill>
        <p:spPr>
          <a:xfrm>
            <a:off x="2754285" y="3478216"/>
            <a:ext cx="6145876" cy="3060596"/>
          </a:xfrm>
          <a:prstGeom prst="rect">
            <a:avLst/>
          </a:prstGeom>
        </p:spPr>
      </p:pic>
      <p:sp>
        <p:nvSpPr>
          <p:cNvPr id="12" name="TextBox 11"/>
          <p:cNvSpPr txBox="1"/>
          <p:nvPr/>
        </p:nvSpPr>
        <p:spPr>
          <a:xfrm>
            <a:off x="9071956" y="5307706"/>
            <a:ext cx="3062691" cy="1231106"/>
          </a:xfrm>
          <a:prstGeom prst="rect">
            <a:avLst/>
          </a:prstGeom>
          <a:noFill/>
        </p:spPr>
        <p:txBody>
          <a:bodyPr wrap="square" rtlCol="0">
            <a:spAutoFit/>
          </a:bodyPr>
          <a:lstStyle/>
          <a:p>
            <a:r>
              <a:rPr lang="en-GB" sz="1600"/>
              <a:t>Sample Distinction dissertation from Mathematics webpage: </a:t>
            </a:r>
            <a:r>
              <a:rPr lang="en-GB" sz="600"/>
              <a:t>https://uoe.sharepoint.com/sites/schoolofmaths/students/Shared%20Documents/Forms/AllItems.aspx?id=%2Fsites%2Fschoolofmaths%2Fstudents%2FShared%20Documents%2FOR%20MSc%2FMeeke%5FRoet%2DDissertation%2Epdf&amp;parent=%2Fsites%2Fschoolofmaths%2Fstudents%2FShared%20Documents%2FOR%20MSc&amp;p=true&amp;originalPath=aHR0cHM6Ly91b2Uuc2hhcmVwb2ludC5jb20vOmI6L3Mvc2Nob29sb2ZtYXRocy9zdHVkZW50cy9FVklTTHVDNTJfUk5oZVk0RWxqVHc1SUIwS1B3RE1GWThHenVGX24wWHlRZXhBP3J0aW1lPWxaR0hiU1FLMlVn</a:t>
            </a:r>
          </a:p>
        </p:txBody>
      </p:sp>
    </p:spTree>
    <p:extLst>
      <p:ext uri="{BB962C8B-B14F-4D97-AF65-F5344CB8AC3E}">
        <p14:creationId xmlns:p14="http://schemas.microsoft.com/office/powerpoint/2010/main" val="1414285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Main </a:t>
            </a:r>
            <a:r>
              <a:rPr lang="en-GB" dirty="0" smtClean="0"/>
              <a:t>body</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16</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1713968" y="1567915"/>
            <a:ext cx="9565500" cy="1858147"/>
          </a:xfrm>
        </p:spPr>
        <p:txBody>
          <a:bodyPr/>
          <a:lstStyle/>
          <a:p>
            <a:pPr marL="608965" indent="-490855"/>
            <a:r>
              <a:rPr lang="en-GB" sz="2000" dirty="0"/>
              <a:t>Content and sub-chapters different for each project </a:t>
            </a:r>
            <a:endParaRPr lang="en-US" dirty="0"/>
          </a:p>
          <a:p>
            <a:pPr marL="608965" indent="-490855"/>
            <a:r>
              <a:rPr lang="en-GB" sz="2000" dirty="0"/>
              <a:t>The bulk of your project</a:t>
            </a:r>
          </a:p>
          <a:p>
            <a:pPr marL="608965" indent="-490855"/>
            <a:r>
              <a:rPr lang="en-GB" sz="2000" dirty="0"/>
              <a:t>Logical progression of </a:t>
            </a:r>
            <a:r>
              <a:rPr lang="en-GB" sz="2000" dirty="0" smtClean="0"/>
              <a:t>idea: </a:t>
            </a:r>
            <a:r>
              <a:rPr lang="en-GB" sz="2000" dirty="0"/>
              <a:t>a clear line of argument</a:t>
            </a:r>
            <a:endParaRPr lang="en-GB" dirty="0"/>
          </a:p>
          <a:p>
            <a:pPr marL="608965" indent="-490855"/>
            <a:endParaRPr lang="en-GB" sz="2000" dirty="0"/>
          </a:p>
          <a:p>
            <a:pPr marL="608965" indent="-490855"/>
            <a:endParaRPr lang="en-GB" dirty="0"/>
          </a:p>
        </p:txBody>
      </p:sp>
      <p:pic>
        <p:nvPicPr>
          <p:cNvPr id="5" name="Picture 4"/>
          <p:cNvPicPr>
            <a:picLocks noChangeAspect="1"/>
          </p:cNvPicPr>
          <p:nvPr/>
        </p:nvPicPr>
        <p:blipFill>
          <a:blip r:embed="rId3"/>
          <a:stretch>
            <a:fillRect/>
          </a:stretch>
        </p:blipFill>
        <p:spPr>
          <a:xfrm>
            <a:off x="1904625" y="3321813"/>
            <a:ext cx="9512544" cy="3110859"/>
          </a:xfrm>
          <a:prstGeom prst="rect">
            <a:avLst/>
          </a:prstGeom>
        </p:spPr>
      </p:pic>
    </p:spTree>
    <p:extLst>
      <p:ext uri="{BB962C8B-B14F-4D97-AF65-F5344CB8AC3E}">
        <p14:creationId xmlns:p14="http://schemas.microsoft.com/office/powerpoint/2010/main" val="2305217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a:t>Main body</a:t>
            </a:r>
            <a:endParaRPr/>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17</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1713968" y="1567915"/>
            <a:ext cx="9565500" cy="4603078"/>
          </a:xfrm>
        </p:spPr>
        <p:txBody>
          <a:bodyPr/>
          <a:lstStyle/>
          <a:p>
            <a:pPr marL="608965" indent="-490855"/>
            <a:r>
              <a:rPr lang="en-GB" sz="2000"/>
              <a:t>Contents of the main body vary, and chapters and sub-chapters may cover some of the following:</a:t>
            </a:r>
          </a:p>
          <a:p>
            <a:pPr marL="608965" indent="-490855"/>
            <a:endParaRPr lang="en-GB" sz="2000"/>
          </a:p>
          <a:p>
            <a:pPr marL="608965" indent="-490855"/>
            <a:r>
              <a:rPr lang="en-GB" sz="2000"/>
              <a:t>Overview of code generation or data framework</a:t>
            </a:r>
          </a:p>
          <a:p>
            <a:pPr marL="608965" indent="-490855"/>
            <a:r>
              <a:rPr lang="en-GB" sz="2000"/>
              <a:t>Examples of models</a:t>
            </a:r>
          </a:p>
          <a:p>
            <a:pPr marL="608965" indent="-490855"/>
            <a:r>
              <a:rPr lang="en-GB" sz="2000"/>
              <a:t>Overview of methods </a:t>
            </a:r>
          </a:p>
          <a:p>
            <a:pPr marL="608965" indent="-490855"/>
            <a:r>
              <a:rPr lang="en-GB" sz="2000"/>
              <a:t>Implementation and results of models </a:t>
            </a:r>
          </a:p>
          <a:p>
            <a:pPr marL="608965" indent="-490855"/>
            <a:endParaRPr lang="en-GB" sz="2000"/>
          </a:p>
          <a:p>
            <a:pPr marL="608965" indent="-490855"/>
            <a:endParaRPr lang="en-GB" sz="2000"/>
          </a:p>
          <a:p>
            <a:pPr marL="608965" indent="-490855"/>
            <a:endParaRPr lang="en-GB" sz="2000">
              <a:solidFill>
                <a:srgbClr val="FF0000"/>
              </a:solidFill>
            </a:endParaRPr>
          </a:p>
          <a:p>
            <a:pPr marL="608965" indent="-490855"/>
            <a:endParaRPr lang="en-GB" sz="2000"/>
          </a:p>
          <a:p>
            <a:pPr marL="608965" indent="-490855"/>
            <a:endParaRPr lang="en-GB"/>
          </a:p>
        </p:txBody>
      </p:sp>
    </p:spTree>
    <p:extLst>
      <p:ext uri="{BB962C8B-B14F-4D97-AF65-F5344CB8AC3E}">
        <p14:creationId xmlns:p14="http://schemas.microsoft.com/office/powerpoint/2010/main" val="3677325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a:t>Sample contents page</a:t>
            </a:r>
            <a:endParaRPr/>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18</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descr="Sample table of contents image"/>
          <p:cNvPicPr>
            <a:picLocks noChangeAspect="1"/>
          </p:cNvPicPr>
          <p:nvPr/>
        </p:nvPicPr>
        <p:blipFill>
          <a:blip r:embed="rId3"/>
          <a:stretch>
            <a:fillRect/>
          </a:stretch>
        </p:blipFill>
        <p:spPr>
          <a:xfrm>
            <a:off x="1986377" y="2856353"/>
            <a:ext cx="3508916" cy="3144127"/>
          </a:xfrm>
          <a:prstGeom prst="rect">
            <a:avLst/>
          </a:prstGeom>
        </p:spPr>
      </p:pic>
      <p:pic>
        <p:nvPicPr>
          <p:cNvPr id="4" name="Picture 3" descr="Sample table of contents image"/>
          <p:cNvPicPr>
            <a:picLocks noChangeAspect="1"/>
          </p:cNvPicPr>
          <p:nvPr/>
        </p:nvPicPr>
        <p:blipFill>
          <a:blip r:embed="rId4"/>
          <a:stretch>
            <a:fillRect/>
          </a:stretch>
        </p:blipFill>
        <p:spPr>
          <a:xfrm>
            <a:off x="5663961" y="2672881"/>
            <a:ext cx="3223149" cy="3972962"/>
          </a:xfrm>
          <a:prstGeom prst="rect">
            <a:avLst/>
          </a:prstGeom>
        </p:spPr>
      </p:pic>
      <p:pic>
        <p:nvPicPr>
          <p:cNvPr id="5" name="Picture 4"/>
          <p:cNvPicPr>
            <a:picLocks noChangeAspect="1"/>
          </p:cNvPicPr>
          <p:nvPr/>
        </p:nvPicPr>
        <p:blipFill>
          <a:blip r:embed="rId5"/>
          <a:stretch>
            <a:fillRect/>
          </a:stretch>
        </p:blipFill>
        <p:spPr>
          <a:xfrm>
            <a:off x="8773867" y="3118713"/>
            <a:ext cx="3340548" cy="3457858"/>
          </a:xfrm>
          <a:prstGeom prst="rect">
            <a:avLst/>
          </a:prstGeom>
        </p:spPr>
      </p:pic>
      <p:cxnSp>
        <p:nvCxnSpPr>
          <p:cNvPr id="7" name="Straight Connector 6"/>
          <p:cNvCxnSpPr/>
          <p:nvPr/>
        </p:nvCxnSpPr>
        <p:spPr>
          <a:xfrm flipH="1">
            <a:off x="5549549" y="2676698"/>
            <a:ext cx="25520" cy="3785062"/>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70231" y="1659807"/>
            <a:ext cx="9850962" cy="101566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000"/>
              <a:t>Each section builds upon the previous sections and is an important component of the whole text</a:t>
            </a:r>
          </a:p>
          <a:p>
            <a:pPr marL="285750" indent="-285750">
              <a:buFont typeface="Arial" panose="020B0604020202020204" pitchFamily="34" charset="0"/>
              <a:buChar char="•"/>
            </a:pPr>
            <a:r>
              <a:rPr lang="en-GB" sz="2000">
                <a:cs typeface="Arial"/>
              </a:rPr>
              <a:t>Each section helps you achieve your research objective</a:t>
            </a:r>
          </a:p>
        </p:txBody>
      </p:sp>
    </p:spTree>
    <p:extLst>
      <p:ext uri="{BB962C8B-B14F-4D97-AF65-F5344CB8AC3E}">
        <p14:creationId xmlns:p14="http://schemas.microsoft.com/office/powerpoint/2010/main" val="3173008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a:t>Main body: Pause and think</a:t>
            </a:r>
            <a:endParaRPr/>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19</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Rounded Rectangular Callout 1"/>
          <p:cNvSpPr/>
          <p:nvPr/>
        </p:nvSpPr>
        <p:spPr>
          <a:xfrm>
            <a:off x="2971800" y="2078182"/>
            <a:ext cx="6565669" cy="3624349"/>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3600" dirty="0"/>
              <a:t>How many sections will you include in your main body?</a:t>
            </a:r>
          </a:p>
          <a:p>
            <a:pPr algn="ctr"/>
            <a:endParaRPr lang="en-GB" sz="3600" dirty="0"/>
          </a:p>
          <a:p>
            <a:pPr algn="ctr"/>
            <a:r>
              <a:rPr lang="en-GB" sz="3600" dirty="0"/>
              <a:t>What are they?</a:t>
            </a:r>
          </a:p>
        </p:txBody>
      </p:sp>
    </p:spTree>
    <p:extLst>
      <p:ext uri="{BB962C8B-B14F-4D97-AF65-F5344CB8AC3E}">
        <p14:creationId xmlns:p14="http://schemas.microsoft.com/office/powerpoint/2010/main" val="3922518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17"/>
          <p:cNvSpPr txBox="1">
            <a:spLocks noGrp="1"/>
          </p:cNvSpPr>
          <p:nvPr>
            <p:ph type="subTitle" idx="1"/>
          </p:nvPr>
        </p:nvSpPr>
        <p:spPr>
          <a:xfrm>
            <a:off x="3854231" y="2085035"/>
            <a:ext cx="7753200" cy="1419192"/>
          </a:xfrm>
          <a:prstGeom prst="rect">
            <a:avLst/>
          </a:prstGeom>
        </p:spPr>
        <p:txBody>
          <a:bodyPr spcFirstLastPara="1" wrap="square" lIns="121900" tIns="121900" rIns="121900" bIns="121900" anchor="t" anchorCtr="0">
            <a:noAutofit/>
          </a:bodyPr>
          <a:lstStyle/>
          <a:p>
            <a:pPr marL="342900" indent="-342900">
              <a:buFont typeface="Arial" panose="020B0604020202020204" pitchFamily="34" charset="0"/>
              <a:buChar char="•"/>
            </a:pPr>
            <a:r>
              <a:rPr lang="en-GB" sz="2800"/>
              <a:t>Understanding the report structure</a:t>
            </a:r>
          </a:p>
          <a:p>
            <a:pPr marL="342900" indent="-342900">
              <a:buFont typeface="Arial" panose="020B0604020202020204" pitchFamily="34" charset="0"/>
              <a:buChar char="•"/>
            </a:pPr>
            <a:r>
              <a:rPr lang="en-GB" sz="2800"/>
              <a:t>Developing and communicating a central argument</a:t>
            </a:r>
          </a:p>
          <a:p>
            <a:pPr marL="342900" indent="-342900">
              <a:buFont typeface="Arial" panose="020B0604020202020204" pitchFamily="34" charset="0"/>
              <a:buChar char="•"/>
            </a:pPr>
            <a:r>
              <a:rPr lang="en-GB" sz="2800"/>
              <a:t>Using appropriate language to clearly state your objective</a:t>
            </a:r>
          </a:p>
          <a:p>
            <a:pPr marL="342900" indent="-342900">
              <a:buFont typeface="Arial" panose="020B0604020202020204" pitchFamily="34" charset="0"/>
              <a:buChar char="•"/>
            </a:pPr>
            <a:endParaRPr lang="en-GB"/>
          </a:p>
        </p:txBody>
      </p:sp>
    </p:spTree>
    <p:extLst>
      <p:ext uri="{BB962C8B-B14F-4D97-AF65-F5344CB8AC3E}">
        <p14:creationId xmlns:p14="http://schemas.microsoft.com/office/powerpoint/2010/main" val="2626396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smtClean="0"/>
              <a:t>Conclusion</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dirty="0">
                <a:solidFill>
                  <a:srgbClr val="FFFFFF"/>
                </a:solidFill>
              </a:rPr>
              <a:pPr defTabSz="1219170">
                <a:buClr>
                  <a:srgbClr val="000000"/>
                </a:buClr>
              </a:pPr>
              <a:t>20</a:t>
            </a:fld>
            <a:endParaRPr kern="0" dirty="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2101700" y="1823100"/>
            <a:ext cx="9565500" cy="4510000"/>
          </a:xfrm>
        </p:spPr>
        <p:txBody>
          <a:bodyPr/>
          <a:lstStyle/>
          <a:p>
            <a:pPr marL="118110" indent="0">
              <a:buNone/>
            </a:pPr>
            <a:r>
              <a:rPr lang="en-GB" dirty="0"/>
              <a:t>Validity, Analysis, and Assessment of Results: </a:t>
            </a:r>
            <a:endParaRPr lang="en-US" dirty="0"/>
          </a:p>
          <a:p>
            <a:pPr marL="608965" indent="-490855"/>
            <a:r>
              <a:rPr lang="en-GB" sz="2400" b="1" dirty="0"/>
              <a:t>(A1) </a:t>
            </a:r>
            <a:r>
              <a:rPr lang="en-GB" sz="2400" i="1" dirty="0"/>
              <a:t>A number of important questions for future research in the field are </a:t>
            </a:r>
            <a:r>
              <a:rPr lang="en-GB" sz="2400" i="1" dirty="0" smtClean="0"/>
              <a:t>identified.</a:t>
            </a:r>
            <a:endParaRPr lang="en-GB" sz="2400" i="1" dirty="0"/>
          </a:p>
          <a:p>
            <a:pPr marL="608965" indent="-490855"/>
            <a:r>
              <a:rPr lang="en-GB" sz="2400" b="1" dirty="0"/>
              <a:t>(B)</a:t>
            </a:r>
            <a:r>
              <a:rPr lang="en-GB" sz="2400" dirty="0"/>
              <a:t> </a:t>
            </a:r>
            <a:r>
              <a:rPr lang="en-GB" sz="2400" i="1" dirty="0" smtClean="0"/>
              <a:t>There </a:t>
            </a:r>
            <a:r>
              <a:rPr lang="en-GB" sz="2400" i="1" dirty="0"/>
              <a:t>is satisfactory evidence that the findings presented in the report are derived from the background material and the existing data, and that they are correct </a:t>
            </a:r>
            <a:r>
              <a:rPr lang="en-GB" sz="2400" i="1" dirty="0" smtClean="0"/>
              <a:t>overall. However</a:t>
            </a:r>
            <a:r>
              <a:rPr lang="en-GB" sz="2400" i="1" dirty="0"/>
              <a:t>, minor inconsistencies and mistakes do </a:t>
            </a:r>
            <a:r>
              <a:rPr lang="en-GB" sz="2400" i="1" dirty="0" smtClean="0"/>
              <a:t>appear.</a:t>
            </a:r>
            <a:endParaRPr lang="en-GB" sz="2400" i="1" dirty="0"/>
          </a:p>
          <a:p>
            <a:pPr marL="608965" indent="-490855"/>
            <a:r>
              <a:rPr lang="en-GB" sz="2400" b="1" dirty="0"/>
              <a:t>(D</a:t>
            </a:r>
            <a:r>
              <a:rPr lang="en-GB" sz="2400" b="1" dirty="0" smtClean="0"/>
              <a:t>) </a:t>
            </a:r>
            <a:r>
              <a:rPr lang="en-GB" sz="2400" i="1" dirty="0" smtClean="0"/>
              <a:t>The </a:t>
            </a:r>
            <a:r>
              <a:rPr lang="en-GB" sz="2400" i="1" dirty="0"/>
              <a:t>scarce findings presented in the report connect only weakly to the objectives of the project, and to a broader scientific enquiry. </a:t>
            </a:r>
          </a:p>
        </p:txBody>
      </p:sp>
    </p:spTree>
    <p:extLst>
      <p:ext uri="{BB962C8B-B14F-4D97-AF65-F5344CB8AC3E}">
        <p14:creationId xmlns:p14="http://schemas.microsoft.com/office/powerpoint/2010/main" val="3315872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Conclusion</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dirty="0">
                <a:solidFill>
                  <a:srgbClr val="FFFFFF"/>
                </a:solidFill>
              </a:rPr>
              <a:pPr defTabSz="1219170">
                <a:buClr>
                  <a:srgbClr val="000000"/>
                </a:buClr>
              </a:pPr>
              <a:t>21</a:t>
            </a:fld>
            <a:endParaRPr kern="0" dirty="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2101700" y="1823100"/>
            <a:ext cx="9565500" cy="4510000"/>
          </a:xfrm>
        </p:spPr>
        <p:txBody>
          <a:bodyPr/>
          <a:lstStyle/>
          <a:p>
            <a:r>
              <a:rPr lang="en-GB" sz="2400" dirty="0"/>
              <a:t>Revisit your ideas and results</a:t>
            </a:r>
          </a:p>
          <a:p>
            <a:r>
              <a:rPr lang="en-GB" sz="2400" dirty="0"/>
              <a:t>Present any limitations</a:t>
            </a:r>
          </a:p>
          <a:p>
            <a:r>
              <a:rPr lang="en-GB" sz="2400" dirty="0"/>
              <a:t>Identify direction of future research</a:t>
            </a:r>
          </a:p>
        </p:txBody>
      </p:sp>
      <p:graphicFrame>
        <p:nvGraphicFramePr>
          <p:cNvPr id="2" name="Diagram 1"/>
          <p:cNvGraphicFramePr/>
          <p:nvPr>
            <p:extLst>
              <p:ext uri="{D42A27DB-BD31-4B8C-83A1-F6EECF244321}">
                <p14:modId xmlns:p14="http://schemas.microsoft.com/office/powerpoint/2010/main" val="3463020173"/>
              </p:ext>
            </p:extLst>
          </p:nvPr>
        </p:nvGraphicFramePr>
        <p:xfrm>
          <a:off x="6567053" y="2415167"/>
          <a:ext cx="5059681" cy="3325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4572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Conclusion: Restating your purpose</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dirty="0">
                <a:solidFill>
                  <a:srgbClr val="FFFFFF"/>
                </a:solidFill>
              </a:rPr>
              <a:pPr defTabSz="1219170">
                <a:buClr>
                  <a:srgbClr val="000000"/>
                </a:buClr>
              </a:pPr>
              <a:t>22</a:t>
            </a:fld>
            <a:endParaRPr kern="0" dirty="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1835888" y="1651304"/>
            <a:ext cx="9565500" cy="4510000"/>
          </a:xfrm>
        </p:spPr>
        <p:txBody>
          <a:bodyPr/>
          <a:lstStyle/>
          <a:p>
            <a:pPr marL="118110" indent="0">
              <a:buNone/>
            </a:pPr>
            <a:r>
              <a:rPr lang="en-GB" sz="1600" b="1" dirty="0"/>
              <a:t>Sample 1</a:t>
            </a:r>
            <a:endParaRPr lang="en-US"/>
          </a:p>
          <a:p>
            <a:pPr marL="118110" indent="0">
              <a:buNone/>
            </a:pPr>
            <a:r>
              <a:rPr lang="en-GB" sz="1600" dirty="0"/>
              <a:t>Introduction: </a:t>
            </a:r>
            <a:r>
              <a:rPr lang="en-GB" sz="1600" dirty="0">
                <a:solidFill>
                  <a:schemeClr val="accent4">
                    <a:lumMod val="50000"/>
                  </a:schemeClr>
                </a:solidFill>
                <a:latin typeface="Arial"/>
              </a:rPr>
              <a:t>The first aim of this dissertation is therefore to analyse the pilot data in detail</a:t>
            </a:r>
            <a:r>
              <a:rPr lang="en-GB" sz="1600" dirty="0">
                <a:latin typeface="Arial"/>
              </a:rPr>
              <a:t>… </a:t>
            </a:r>
            <a:r>
              <a:rPr lang="en-GB" sz="1600" dirty="0">
                <a:solidFill>
                  <a:schemeClr val="accent6">
                    <a:lumMod val="50000"/>
                  </a:schemeClr>
                </a:solidFill>
                <a:latin typeface="Arial"/>
              </a:rPr>
              <a:t>The second aim of this dissertation is to investigate whether it is possible to predict a person’s respiratory rate based on the signals collected by the </a:t>
            </a:r>
            <a:r>
              <a:rPr lang="en-GB" sz="1600" dirty="0" err="1">
                <a:solidFill>
                  <a:schemeClr val="accent6">
                    <a:lumMod val="50000"/>
                  </a:schemeClr>
                </a:solidFill>
                <a:latin typeface="Arial"/>
              </a:rPr>
              <a:t>RESpeck</a:t>
            </a:r>
            <a:r>
              <a:rPr lang="en-GB" sz="1600" dirty="0">
                <a:solidFill>
                  <a:schemeClr val="accent6">
                    <a:lumMod val="50000"/>
                  </a:schemeClr>
                </a:solidFill>
                <a:latin typeface="Arial"/>
              </a:rPr>
              <a:t>.</a:t>
            </a:r>
          </a:p>
          <a:p>
            <a:pPr marL="118110" indent="0">
              <a:buNone/>
            </a:pPr>
            <a:r>
              <a:rPr lang="en-GB" sz="1600" dirty="0"/>
              <a:t>Conclusion: The aims of this dissertation were twofold: </a:t>
            </a:r>
            <a:r>
              <a:rPr lang="en-GB" sz="1600" dirty="0">
                <a:solidFill>
                  <a:schemeClr val="accent4">
                    <a:lumMod val="50000"/>
                  </a:schemeClr>
                </a:solidFill>
              </a:rPr>
              <a:t>firstly, the APCAPS pilot data was analysed in detail to confirm the value of the data collection using the </a:t>
            </a:r>
            <a:r>
              <a:rPr lang="en-GB" sz="1600" dirty="0" err="1">
                <a:solidFill>
                  <a:schemeClr val="accent4">
                    <a:lumMod val="50000"/>
                  </a:schemeClr>
                </a:solidFill>
              </a:rPr>
              <a:t>RESpeck</a:t>
            </a:r>
            <a:r>
              <a:rPr lang="en-GB" sz="1600" dirty="0">
                <a:solidFill>
                  <a:schemeClr val="accent4">
                    <a:lumMod val="50000"/>
                  </a:schemeClr>
                </a:solidFill>
              </a:rPr>
              <a:t> and the validity of the results. </a:t>
            </a:r>
            <a:r>
              <a:rPr lang="en-GB" sz="1600" dirty="0">
                <a:solidFill>
                  <a:schemeClr val="accent6">
                    <a:lumMod val="50000"/>
                  </a:schemeClr>
                </a:solidFill>
              </a:rPr>
              <a:t>Secondly, the same </a:t>
            </a:r>
            <a:r>
              <a:rPr lang="en-GB" sz="1600" dirty="0" err="1">
                <a:solidFill>
                  <a:schemeClr val="accent6">
                    <a:lumMod val="50000"/>
                  </a:schemeClr>
                </a:solidFill>
              </a:rPr>
              <a:t>RESpeck</a:t>
            </a:r>
            <a:r>
              <a:rPr lang="en-GB" sz="1600" dirty="0">
                <a:solidFill>
                  <a:schemeClr val="accent6">
                    <a:lumMod val="50000"/>
                  </a:schemeClr>
                </a:solidFill>
              </a:rPr>
              <a:t> data was used to investigate if a person’s respiratory rate can be predicted ahead of time. </a:t>
            </a:r>
            <a:r>
              <a:rPr lang="en-GB" sz="1600" dirty="0"/>
              <a:t>It was also investigated how air pollution relates to respiration in people with asthma and COPD, and whether this could be utilised to improve the predictions.</a:t>
            </a:r>
          </a:p>
          <a:p>
            <a:pPr marL="118110" indent="0">
              <a:buNone/>
            </a:pPr>
            <a:endParaRPr lang="en-GB" sz="1600"/>
          </a:p>
          <a:p>
            <a:pPr marL="118110" indent="0">
              <a:buNone/>
            </a:pPr>
            <a:r>
              <a:rPr lang="en-GB" sz="1600" b="1" dirty="0"/>
              <a:t>Sample 2</a:t>
            </a:r>
          </a:p>
          <a:p>
            <a:pPr marL="118110" indent="0">
              <a:buNone/>
            </a:pPr>
            <a:r>
              <a:rPr lang="en-GB" sz="1600" dirty="0"/>
              <a:t>Introduction: </a:t>
            </a:r>
            <a:r>
              <a:rPr lang="en-GB" sz="1600" dirty="0">
                <a:latin typeface="Arial"/>
              </a:rPr>
              <a:t>To demonstrate the use of </a:t>
            </a:r>
            <a:r>
              <a:rPr lang="en-GB" sz="1600" dirty="0" err="1">
                <a:latin typeface="Arial"/>
              </a:rPr>
              <a:t>FEniCS</a:t>
            </a:r>
            <a:r>
              <a:rPr lang="en-GB" sz="1600" dirty="0">
                <a:latin typeface="Arial"/>
              </a:rPr>
              <a:t> in solving real-world problems, </a:t>
            </a:r>
            <a:r>
              <a:rPr lang="en-GB" sz="1600" dirty="0">
                <a:solidFill>
                  <a:srgbClr val="7030A0"/>
                </a:solidFill>
                <a:latin typeface="Arial"/>
              </a:rPr>
              <a:t>we will examine PDE systems for several simplified glaciological models</a:t>
            </a:r>
            <a:r>
              <a:rPr lang="en-GB" sz="1600" dirty="0">
                <a:latin typeface="Arial"/>
              </a:rPr>
              <a:t>.</a:t>
            </a:r>
          </a:p>
          <a:p>
            <a:pPr marL="118110" indent="0">
              <a:buNone/>
            </a:pPr>
            <a:r>
              <a:rPr lang="en-GB" sz="1600" dirty="0"/>
              <a:t>Conclusion: </a:t>
            </a:r>
            <a:r>
              <a:rPr lang="en-GB" sz="1600" dirty="0">
                <a:solidFill>
                  <a:srgbClr val="7030A0"/>
                </a:solidFill>
                <a:latin typeface="Arial"/>
              </a:rPr>
              <a:t>We have explored the functionality of </a:t>
            </a:r>
            <a:r>
              <a:rPr lang="en-GB" sz="1600" dirty="0" err="1">
                <a:solidFill>
                  <a:srgbClr val="7030A0"/>
                </a:solidFill>
                <a:latin typeface="Arial"/>
              </a:rPr>
              <a:t>FEniCS</a:t>
            </a:r>
            <a:r>
              <a:rPr lang="en-GB" sz="1600" dirty="0">
                <a:solidFill>
                  <a:srgbClr val="7030A0"/>
                </a:solidFill>
                <a:latin typeface="Arial"/>
              </a:rPr>
              <a:t> by solving several classic PDE problems, as well as studying several simplified glaciological models.</a:t>
            </a:r>
          </a:p>
          <a:p>
            <a:pPr marL="118110" indent="0">
              <a:buNone/>
            </a:pPr>
            <a:endParaRPr lang="en-GB" sz="1600"/>
          </a:p>
        </p:txBody>
      </p:sp>
    </p:spTree>
    <p:extLst>
      <p:ext uri="{BB962C8B-B14F-4D97-AF65-F5344CB8AC3E}">
        <p14:creationId xmlns:p14="http://schemas.microsoft.com/office/powerpoint/2010/main" val="3584395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Conclusion: Future directions examples</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dirty="0">
                <a:solidFill>
                  <a:srgbClr val="FFFFFF"/>
                </a:solidFill>
              </a:rPr>
              <a:pPr defTabSz="1219170">
                <a:buClr>
                  <a:srgbClr val="000000"/>
                </a:buClr>
              </a:pPr>
              <a:t>23</a:t>
            </a:fld>
            <a:endParaRPr kern="0" dirty="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1835888" y="1651304"/>
            <a:ext cx="9565500" cy="4510000"/>
          </a:xfrm>
        </p:spPr>
        <p:txBody>
          <a:bodyPr/>
          <a:lstStyle/>
          <a:p>
            <a:pPr marL="118531" indent="0">
              <a:buNone/>
            </a:pPr>
            <a:r>
              <a:rPr lang="en-GB" sz="1600" b="1" u="sng" dirty="0"/>
              <a:t>Sample 1</a:t>
            </a:r>
          </a:p>
          <a:p>
            <a:pPr marL="118531" indent="0">
              <a:buNone/>
            </a:pPr>
            <a:r>
              <a:rPr lang="en-GB" sz="1600" dirty="0">
                <a:solidFill>
                  <a:schemeClr val="accent4">
                    <a:lumMod val="50000"/>
                  </a:schemeClr>
                </a:solidFill>
                <a:latin typeface="Arial" panose="020B0604020202020204" pitchFamily="34" charset="0"/>
              </a:rPr>
              <a:t>For any future work on the topic, it is therefore highly recommended to </a:t>
            </a:r>
            <a:r>
              <a:rPr lang="en-GB" sz="1600" dirty="0">
                <a:latin typeface="Arial" panose="020B0604020202020204" pitchFamily="34" charset="0"/>
              </a:rPr>
              <a:t>devise a more advanced evaluation metric that describes the actual utility of a model better than looking at the MAE, RMSE, or percentage of predictions with the correct direction…</a:t>
            </a:r>
          </a:p>
          <a:p>
            <a:pPr marL="118531" indent="0">
              <a:buNone/>
            </a:pPr>
            <a:r>
              <a:rPr lang="en-GB" sz="1600" dirty="0">
                <a:solidFill>
                  <a:schemeClr val="accent4">
                    <a:lumMod val="50000"/>
                  </a:schemeClr>
                </a:solidFill>
                <a:latin typeface="Arial" panose="020B0604020202020204" pitchFamily="34" charset="0"/>
              </a:rPr>
              <a:t>It may therefore be worthwhile to </a:t>
            </a:r>
            <a:r>
              <a:rPr lang="en-GB" sz="1600" dirty="0">
                <a:latin typeface="Arial" panose="020B0604020202020204" pitchFamily="34" charset="0"/>
              </a:rPr>
              <a:t>collect extra data on subjects with a high-variance respiratory rate, or to oversample such subjects when estimating the models…</a:t>
            </a:r>
          </a:p>
          <a:p>
            <a:pPr marL="118531" indent="0">
              <a:buNone/>
            </a:pPr>
            <a:r>
              <a:rPr lang="en-GB" sz="1600" dirty="0">
                <a:solidFill>
                  <a:schemeClr val="accent4">
                    <a:lumMod val="50000"/>
                  </a:schemeClr>
                </a:solidFill>
                <a:latin typeface="Arial" panose="020B0604020202020204" pitchFamily="34" charset="0"/>
              </a:rPr>
              <a:t>Besides these suggestions, another major direction for future research is </a:t>
            </a:r>
            <a:r>
              <a:rPr lang="en-GB" sz="1600" dirty="0">
                <a:latin typeface="Arial" panose="020B0604020202020204" pitchFamily="34" charset="0"/>
              </a:rPr>
              <a:t>the relation-ship between air pollution and respiration, both in the context of respiratory rate pre-diction and general health. </a:t>
            </a:r>
            <a:endParaRPr lang="en-GB" sz="1600" dirty="0"/>
          </a:p>
          <a:p>
            <a:pPr marL="118531" indent="0">
              <a:buNone/>
            </a:pPr>
            <a:endParaRPr lang="en-GB" sz="1600" b="1" dirty="0"/>
          </a:p>
          <a:p>
            <a:pPr marL="118531" indent="0">
              <a:buNone/>
            </a:pPr>
            <a:r>
              <a:rPr lang="en-GB" sz="1600" b="1" u="sng" dirty="0"/>
              <a:t>Sample 2</a:t>
            </a:r>
          </a:p>
          <a:p>
            <a:pPr marL="118531" indent="0">
              <a:buNone/>
            </a:pPr>
            <a:r>
              <a:rPr lang="en-GB" sz="1600" b="1" dirty="0"/>
              <a:t>Future work: </a:t>
            </a:r>
            <a:r>
              <a:rPr lang="en-GB" sz="1600" dirty="0"/>
              <a:t>As noted previously, in this report the final quantity calculated from the hybrid model is the depth-averaged velocity of the ice sheet. </a:t>
            </a:r>
            <a:r>
              <a:rPr lang="en-GB" sz="1600" dirty="0">
                <a:solidFill>
                  <a:schemeClr val="accent4">
                    <a:lumMod val="50000"/>
                  </a:schemeClr>
                </a:solidFill>
              </a:rPr>
              <a:t>An obvious next step would be to </a:t>
            </a:r>
            <a:r>
              <a:rPr lang="en-GB" sz="1600" dirty="0"/>
              <a:t>calculate the surface velocity of the ice sheet, as this is actually an observable quantity and so solutions could be compared to physical observations. A possible model to solve for surface velocity is presented in [13]. </a:t>
            </a:r>
            <a:r>
              <a:rPr lang="en-GB" sz="1600" dirty="0">
                <a:solidFill>
                  <a:schemeClr val="accent4">
                    <a:lumMod val="50000"/>
                  </a:schemeClr>
                </a:solidFill>
              </a:rPr>
              <a:t>Additionally,</a:t>
            </a:r>
            <a:r>
              <a:rPr lang="en-GB" sz="1600" dirty="0"/>
              <a:t> in all our experiments the vertical thickness of the ice was treated as constant. For a more physically realistic model, </a:t>
            </a:r>
            <a:r>
              <a:rPr lang="en-GB" sz="1600" dirty="0">
                <a:solidFill>
                  <a:schemeClr val="accent4">
                    <a:lumMod val="50000"/>
                  </a:schemeClr>
                </a:solidFill>
              </a:rPr>
              <a:t>we may consider </a:t>
            </a:r>
            <a:r>
              <a:rPr lang="en-GB" sz="1600" dirty="0"/>
              <a:t>models in which the </a:t>
            </a:r>
            <a:r>
              <a:rPr lang="en-GB" sz="1600" dirty="0">
                <a:latin typeface="Arial" panose="020B0604020202020204" pitchFamily="34" charset="0"/>
              </a:rPr>
              <a:t>thickness of ice varies over the horizontal domain, or with time as examined in [9].</a:t>
            </a:r>
            <a:endParaRPr lang="en-GB" sz="1600" dirty="0"/>
          </a:p>
        </p:txBody>
      </p:sp>
    </p:spTree>
    <p:extLst>
      <p:ext uri="{BB962C8B-B14F-4D97-AF65-F5344CB8AC3E}">
        <p14:creationId xmlns:p14="http://schemas.microsoft.com/office/powerpoint/2010/main" val="1518317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Returning to the fishbone</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dirty="0">
                <a:solidFill>
                  <a:srgbClr val="FFFFFF"/>
                </a:solidFill>
              </a:rPr>
              <a:pPr defTabSz="1219170">
                <a:buClr>
                  <a:srgbClr val="000000"/>
                </a:buClr>
              </a:pPr>
              <a:t>24</a:t>
            </a:fld>
            <a:endParaRPr kern="0" dirty="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AutoShape 2" descr="C:\Users\lh14106\AppData\Local\Microsoft\Windows\INetCache\Content.Word\fishbone.jpg"/>
          <p:cNvSpPr>
            <a:spLocks noGrp="1" noChangeAspect="1" noChangeArrowheads="1"/>
          </p:cNvSpPr>
          <p:nvPr>
            <p:ph type="body" idx="1"/>
          </p:nvPr>
        </p:nvSpPr>
        <p:spPr bwMode="auto">
          <a:xfrm>
            <a:off x="2101850" y="1822450"/>
            <a:ext cx="9564688" cy="45100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GB"/>
              <a:t>  </a:t>
            </a:r>
          </a:p>
        </p:txBody>
      </p:sp>
      <p:pic>
        <p:nvPicPr>
          <p:cNvPr id="10" name="Picture 9" descr="Image of fishbone"/>
          <p:cNvPicPr/>
          <p:nvPr/>
        </p:nvPicPr>
        <p:blipFill rotWithShape="1">
          <a:blip r:embed="rId3">
            <a:extLst>
              <a:ext uri="{28A0092B-C50C-407E-A947-70E740481C1C}">
                <a14:useLocalDpi xmlns:a14="http://schemas.microsoft.com/office/drawing/2010/main" val="0"/>
              </a:ext>
            </a:extLst>
          </a:blip>
          <a:srcRect l="6149" t="25838" r="4921" b="26709"/>
          <a:stretch/>
        </p:blipFill>
        <p:spPr bwMode="auto">
          <a:xfrm>
            <a:off x="3846021" y="2872323"/>
            <a:ext cx="5264727" cy="2072150"/>
          </a:xfrm>
          <a:prstGeom prst="rect">
            <a:avLst/>
          </a:prstGeom>
          <a:noFill/>
          <a:ln>
            <a:noFill/>
          </a:ln>
          <a:extLst>
            <a:ext uri="{53640926-AAD7-44d8-BBD7-CCE9431645EC}">
              <a14:shadowObscured xmlns=""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a:ext>
          </a:extLst>
        </p:spPr>
      </p:pic>
      <p:sp>
        <p:nvSpPr>
          <p:cNvPr id="11" name="Speech Bubble: Rectangle 19"/>
          <p:cNvSpPr/>
          <p:nvPr/>
        </p:nvSpPr>
        <p:spPr>
          <a:xfrm>
            <a:off x="2538458" y="5330804"/>
            <a:ext cx="3831820" cy="867526"/>
          </a:xfrm>
          <a:prstGeom prst="wedgeRectCallout">
            <a:avLst>
              <a:gd name="adj1" fmla="val 34517"/>
              <a:gd name="adj2" fmla="val -131913"/>
            </a:avLst>
          </a:prstGeom>
          <a:solidFill>
            <a:sysClr val="window" lastClr="FFFFFF"/>
          </a:solidFill>
          <a:ln w="25400" cap="flat" cmpd="sng" algn="ctr">
            <a:solidFill>
              <a:srgbClr val="20898E"/>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effectLst/>
                <a:ea typeface="Calibri" panose="020F0502020204030204" pitchFamily="34" charset="0"/>
                <a:cs typeface="Times New Roman" panose="02020603050405020304" pitchFamily="18" charset="0"/>
              </a:rPr>
              <a:t>Chapters and sub-chapters</a:t>
            </a:r>
          </a:p>
        </p:txBody>
      </p:sp>
      <p:sp>
        <p:nvSpPr>
          <p:cNvPr id="14" name="Speech Bubble: Rectangle 17"/>
          <p:cNvSpPr/>
          <p:nvPr/>
        </p:nvSpPr>
        <p:spPr>
          <a:xfrm>
            <a:off x="8286519" y="5046901"/>
            <a:ext cx="3380019" cy="1435332"/>
          </a:xfrm>
          <a:prstGeom prst="wedgeRectCallout">
            <a:avLst>
              <a:gd name="adj1" fmla="val -35069"/>
              <a:gd name="adj2" fmla="val -106029"/>
            </a:avLst>
          </a:prstGeom>
          <a:solidFill>
            <a:sysClr val="window" lastClr="FFFFFF"/>
          </a:solidFill>
          <a:ln w="25400" cap="flat" cmpd="sng" algn="ctr">
            <a:solidFill>
              <a:srgbClr val="20898E"/>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Restate </a:t>
            </a:r>
            <a:r>
              <a:rPr lang="en-GB" dirty="0" smtClean="0">
                <a:effectLst/>
                <a:latin typeface="Arial" panose="020B0604020202020204" pitchFamily="34" charset="0"/>
                <a:ea typeface="Calibri" panose="020F0502020204030204" pitchFamily="34" charset="0"/>
                <a:cs typeface="Arial" panose="020B0604020202020204" pitchFamily="34" charset="0"/>
              </a:rPr>
              <a:t>objectives.</a:t>
            </a:r>
            <a:endParaRPr lang="en-GB"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Overview of findings and any </a:t>
            </a:r>
            <a:r>
              <a:rPr lang="en-GB" dirty="0" smtClean="0">
                <a:latin typeface="Arial" panose="020B0604020202020204" pitchFamily="34" charset="0"/>
                <a:ea typeface="Calibri" panose="020F0502020204030204" pitchFamily="34" charset="0"/>
                <a:cs typeface="Arial" panose="020B0604020202020204" pitchFamily="34" charset="0"/>
              </a:rPr>
              <a:t>l</a:t>
            </a:r>
            <a:r>
              <a:rPr lang="en-GB" dirty="0" smtClean="0">
                <a:effectLst/>
                <a:latin typeface="Arial" panose="020B0604020202020204" pitchFamily="34" charset="0"/>
                <a:ea typeface="Calibri" panose="020F0502020204030204" pitchFamily="34" charset="0"/>
                <a:cs typeface="Arial" panose="020B0604020202020204" pitchFamily="34" charset="0"/>
              </a:rPr>
              <a:t>imitations.</a:t>
            </a:r>
            <a:endParaRPr lang="en-GB"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Direction of future </a:t>
            </a:r>
            <a:r>
              <a:rPr lang="en-GB" dirty="0" smtClean="0">
                <a:latin typeface="Arial" panose="020B0604020202020204" pitchFamily="34" charset="0"/>
                <a:ea typeface="Calibri" panose="020F0502020204030204" pitchFamily="34" charset="0"/>
                <a:cs typeface="Arial" panose="020B0604020202020204" pitchFamily="34" charset="0"/>
              </a:rPr>
              <a:t>research.</a:t>
            </a:r>
            <a:endParaRPr lang="en-GB"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Speech Bubble: Rectangle 9"/>
          <p:cNvSpPr/>
          <p:nvPr/>
        </p:nvSpPr>
        <p:spPr>
          <a:xfrm>
            <a:off x="7606610" y="1672755"/>
            <a:ext cx="2955657" cy="1143587"/>
          </a:xfrm>
          <a:prstGeom prst="wedgeRectCallout">
            <a:avLst>
              <a:gd name="adj1" fmla="val -54708"/>
              <a:gd name="adj2" fmla="val 140986"/>
            </a:avLst>
          </a:prstGeom>
          <a:solidFill>
            <a:sysClr val="window" lastClr="FFFFFF"/>
          </a:solidFill>
          <a:ln w="25400" cap="flat" cmpd="sng" algn="ctr">
            <a:solidFill>
              <a:srgbClr val="20898E"/>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ea typeface="Calibri" panose="020F0502020204030204" pitchFamily="34" charset="0"/>
                <a:cs typeface="Times New Roman" panose="02020603050405020304" pitchFamily="18" charset="0"/>
              </a:rPr>
              <a:t>Your objective is evident throughout</a:t>
            </a:r>
            <a:endParaRPr lang="en-GB" dirty="0">
              <a:effectLst/>
              <a:ea typeface="Calibri" panose="020F0502020204030204" pitchFamily="34" charset="0"/>
              <a:cs typeface="Times New Roman" panose="02020603050405020304" pitchFamily="18" charset="0"/>
            </a:endParaRPr>
          </a:p>
        </p:txBody>
      </p:sp>
      <p:sp>
        <p:nvSpPr>
          <p:cNvPr id="17" name="Speech Bubble: Rectangle 10"/>
          <p:cNvSpPr/>
          <p:nvPr/>
        </p:nvSpPr>
        <p:spPr>
          <a:xfrm>
            <a:off x="1956050" y="1650346"/>
            <a:ext cx="3185650" cy="1394082"/>
          </a:xfrm>
          <a:prstGeom prst="wedgeRectCallout">
            <a:avLst>
              <a:gd name="adj1" fmla="val 49183"/>
              <a:gd name="adj2" fmla="val 92357"/>
            </a:avLst>
          </a:prstGeom>
          <a:ln w="19050">
            <a:solidFill>
              <a:srgbClr val="20898E"/>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effectLst/>
                <a:ea typeface="Calibri" panose="020F0502020204030204" pitchFamily="34" charset="0"/>
                <a:cs typeface="Calibri" panose="020F0502020204030204" pitchFamily="34" charset="0"/>
              </a:rPr>
              <a:t>Overview of the </a:t>
            </a:r>
            <a:r>
              <a:rPr lang="en-GB" dirty="0" smtClean="0">
                <a:effectLst/>
                <a:ea typeface="Calibri" panose="020F0502020204030204" pitchFamily="34" charset="0"/>
                <a:cs typeface="Calibri" panose="020F0502020204030204" pitchFamily="34" charset="0"/>
              </a:rPr>
              <a:t>subject.</a:t>
            </a:r>
            <a:endParaRPr lang="en-GB" dirty="0">
              <a:effectLst/>
              <a:ea typeface="Calibri" panose="020F0502020204030204" pitchFamily="34" charset="0"/>
              <a:cs typeface="Calibri" panose="020F0502020204030204" pitchFamily="34" charset="0"/>
            </a:endParaRPr>
          </a:p>
          <a:p>
            <a:pPr algn="ctr">
              <a:lnSpc>
                <a:spcPct val="107000"/>
              </a:lnSpc>
              <a:spcAft>
                <a:spcPts val="800"/>
              </a:spcAft>
            </a:pPr>
            <a:r>
              <a:rPr lang="en-GB" dirty="0">
                <a:ea typeface="Calibri" panose="020F0502020204030204" pitchFamily="34" charset="0"/>
                <a:cs typeface="Calibri" panose="020F0502020204030204" pitchFamily="34" charset="0"/>
              </a:rPr>
              <a:t>Identifying an area of </a:t>
            </a:r>
            <a:r>
              <a:rPr lang="en-GB" dirty="0" smtClean="0">
                <a:ea typeface="Calibri" panose="020F0502020204030204" pitchFamily="34" charset="0"/>
                <a:cs typeface="Calibri" panose="020F0502020204030204" pitchFamily="34" charset="0"/>
              </a:rPr>
              <a:t>research.</a:t>
            </a:r>
            <a:endParaRPr lang="en-GB" dirty="0">
              <a:ea typeface="Calibri" panose="020F0502020204030204" pitchFamily="34" charset="0"/>
              <a:cs typeface="Calibri" panose="020F0502020204030204" pitchFamily="34" charset="0"/>
            </a:endParaRPr>
          </a:p>
          <a:p>
            <a:pPr algn="ctr">
              <a:lnSpc>
                <a:spcPct val="107000"/>
              </a:lnSpc>
              <a:spcAft>
                <a:spcPts val="800"/>
              </a:spcAft>
            </a:pPr>
            <a:r>
              <a:rPr lang="en-GB" dirty="0">
                <a:effectLst/>
                <a:ea typeface="Calibri" panose="020F0502020204030204" pitchFamily="34" charset="0"/>
                <a:cs typeface="Calibri" panose="020F0502020204030204" pitchFamily="34" charset="0"/>
              </a:rPr>
              <a:t>Stating your </a:t>
            </a:r>
            <a:r>
              <a:rPr lang="en-GB" dirty="0" smtClean="0">
                <a:effectLst/>
                <a:ea typeface="Calibri" panose="020F0502020204030204" pitchFamily="34" charset="0"/>
                <a:cs typeface="Calibri" panose="020F0502020204030204" pitchFamily="34" charset="0"/>
              </a:rPr>
              <a:t>objective.</a:t>
            </a:r>
            <a:endParaRPr lang="en-GB"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1640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Planning</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dirty="0">
                <a:solidFill>
                  <a:srgbClr val="FFFFFF"/>
                </a:solidFill>
              </a:rPr>
              <a:pPr defTabSz="1219170">
                <a:buClr>
                  <a:srgbClr val="000000"/>
                </a:buClr>
              </a:pPr>
              <a:t>25</a:t>
            </a:fld>
            <a:endParaRPr kern="0" dirty="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2101700" y="1823100"/>
            <a:ext cx="9565500" cy="4510000"/>
          </a:xfrm>
        </p:spPr>
        <p:txBody>
          <a:bodyPr/>
          <a:lstStyle/>
          <a:p>
            <a:r>
              <a:rPr lang="en-GB" sz="2400" dirty="0"/>
              <a:t>To help you communicate effectively, consider the structure and argument before you begin writing.</a:t>
            </a:r>
          </a:p>
          <a:p>
            <a:r>
              <a:rPr lang="en-GB" sz="2400" dirty="0"/>
              <a:t>Identify your objective</a:t>
            </a:r>
          </a:p>
          <a:p>
            <a:r>
              <a:rPr lang="en-GB" sz="2400" dirty="0"/>
              <a:t>Outline your main sections- begin with main chapters then focus on any sub-chapters</a:t>
            </a:r>
          </a:p>
          <a:p>
            <a:r>
              <a:rPr lang="en-GB" sz="2400" i="1" dirty="0"/>
              <a:t>Write a summary sentence for each section</a:t>
            </a:r>
          </a:p>
          <a:p>
            <a:endParaRPr lang="en-GB"/>
          </a:p>
          <a:p>
            <a:endParaRPr lang="en-GB"/>
          </a:p>
        </p:txBody>
      </p:sp>
      <p:sp>
        <p:nvSpPr>
          <p:cNvPr id="2" name="Rounded Rectangular Callout 1"/>
          <p:cNvSpPr/>
          <p:nvPr/>
        </p:nvSpPr>
        <p:spPr>
          <a:xfrm>
            <a:off x="6954981" y="4738250"/>
            <a:ext cx="3474720" cy="1740131"/>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dirty="0"/>
              <a:t>How do you usually plan your writing?</a:t>
            </a:r>
          </a:p>
        </p:txBody>
      </p:sp>
    </p:spTree>
    <p:extLst>
      <p:ext uri="{BB962C8B-B14F-4D97-AF65-F5344CB8AC3E}">
        <p14:creationId xmlns:p14="http://schemas.microsoft.com/office/powerpoint/2010/main" val="3274318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Checking your line of argument: Reverse outlining</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dirty="0">
                <a:solidFill>
                  <a:srgbClr val="FFFFFF"/>
                </a:solidFill>
              </a:rPr>
              <a:pPr defTabSz="1219170">
                <a:buClr>
                  <a:srgbClr val="000000"/>
                </a:buClr>
              </a:pPr>
              <a:t>26</a:t>
            </a:fld>
            <a:endParaRPr kern="0" dirty="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2101700" y="1823100"/>
            <a:ext cx="9565500" cy="4510000"/>
          </a:xfrm>
        </p:spPr>
        <p:txBody>
          <a:bodyPr/>
          <a:lstStyle/>
          <a:p>
            <a:pPr marL="608965" indent="-490855"/>
            <a:endParaRPr lang="en-GB" sz="2900"/>
          </a:p>
          <a:p>
            <a:pPr marL="608965" indent="-490855"/>
            <a:endParaRPr lang="en-GB"/>
          </a:p>
          <a:p>
            <a:pPr marL="608965" indent="-490855"/>
            <a:endParaRPr lang="en-GB"/>
          </a:p>
          <a:p>
            <a:pPr marL="118110" indent="0">
              <a:buNone/>
            </a:pPr>
            <a:endParaRPr lang="en-GB"/>
          </a:p>
        </p:txBody>
      </p:sp>
      <p:sp>
        <p:nvSpPr>
          <p:cNvPr id="2" name="TextBox 1">
            <a:extLst>
              <a:ext uri="{FF2B5EF4-FFF2-40B4-BE49-F238E27FC236}">
                <a16:creationId xmlns:a16="http://schemas.microsoft.com/office/drawing/2014/main" id="{BA677C3C-632B-4F29-AF55-C72DA3C0F462}"/>
              </a:ext>
            </a:extLst>
          </p:cNvPr>
          <p:cNvSpPr txBox="1"/>
          <p:nvPr/>
        </p:nvSpPr>
        <p:spPr>
          <a:xfrm>
            <a:off x="2229634" y="1947797"/>
            <a:ext cx="5029199" cy="35086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dirty="0">
              <a:latin typeface="Calibri"/>
              <a:ea typeface="+mn-lt"/>
              <a:cs typeface="Calibri"/>
            </a:endParaRPr>
          </a:p>
          <a:p>
            <a:r>
              <a:rPr lang="en-US" sz="1600" b="1" dirty="0">
                <a:solidFill>
                  <a:srgbClr val="333333"/>
                </a:solidFill>
                <a:ea typeface="+mn-lt"/>
                <a:cs typeface="+mn-lt"/>
              </a:rPr>
              <a:t>1.</a:t>
            </a:r>
            <a:r>
              <a:rPr lang="en-US" sz="1600" dirty="0">
                <a:solidFill>
                  <a:srgbClr val="333333"/>
                </a:solidFill>
                <a:ea typeface="+mn-lt"/>
                <a:cs typeface="+mn-lt"/>
              </a:rPr>
              <a:t> In the </a:t>
            </a:r>
            <a:r>
              <a:rPr lang="en-US" sz="1600" i="1" dirty="0">
                <a:solidFill>
                  <a:srgbClr val="333333"/>
                </a:solidFill>
                <a:ea typeface="+mn-lt"/>
                <a:cs typeface="+mn-lt"/>
              </a:rPr>
              <a:t>left-hand</a:t>
            </a:r>
            <a:r>
              <a:rPr lang="en-US" sz="1600" dirty="0">
                <a:solidFill>
                  <a:srgbClr val="333333"/>
                </a:solidFill>
                <a:ea typeface="+mn-lt"/>
                <a:cs typeface="+mn-lt"/>
              </a:rPr>
              <a:t> margin, write down the topic of each paragraph. </a:t>
            </a:r>
            <a:endParaRPr lang="en-US" sz="1600" dirty="0">
              <a:ea typeface="+mn-lt"/>
              <a:cs typeface="+mn-lt"/>
            </a:endParaRPr>
          </a:p>
          <a:p>
            <a:r>
              <a:rPr lang="en-US" sz="1600" b="1" dirty="0">
                <a:solidFill>
                  <a:srgbClr val="333333"/>
                </a:solidFill>
                <a:ea typeface="+mn-lt"/>
                <a:cs typeface="+mn-lt"/>
              </a:rPr>
              <a:t>2. </a:t>
            </a:r>
            <a:r>
              <a:rPr lang="en-US" sz="1600" dirty="0">
                <a:solidFill>
                  <a:srgbClr val="333333"/>
                </a:solidFill>
                <a:ea typeface="+mn-lt"/>
                <a:cs typeface="+mn-lt"/>
              </a:rPr>
              <a:t>In the </a:t>
            </a:r>
            <a:r>
              <a:rPr lang="en-US" sz="1600" i="1" dirty="0">
                <a:solidFill>
                  <a:srgbClr val="333333"/>
                </a:solidFill>
                <a:ea typeface="+mn-lt"/>
                <a:cs typeface="+mn-lt"/>
              </a:rPr>
              <a:t>right-hand</a:t>
            </a:r>
            <a:r>
              <a:rPr lang="en-US" sz="1600" dirty="0">
                <a:solidFill>
                  <a:srgbClr val="333333"/>
                </a:solidFill>
                <a:ea typeface="+mn-lt"/>
                <a:cs typeface="+mn-lt"/>
              </a:rPr>
              <a:t> margin, note how the paragraph topic advances the overall argument of your text. </a:t>
            </a:r>
            <a:endParaRPr lang="en-US" sz="1600" dirty="0">
              <a:ea typeface="+mn-lt"/>
              <a:cs typeface="+mn-lt"/>
            </a:endParaRPr>
          </a:p>
          <a:p>
            <a:pPr algn="ctr"/>
            <a:endParaRPr lang="en-US" sz="1600" dirty="0">
              <a:ea typeface="+mn-lt"/>
              <a:cs typeface="+mn-lt"/>
            </a:endParaRPr>
          </a:p>
          <a:p>
            <a:pPr algn="ctr"/>
            <a:r>
              <a:rPr lang="en-US" sz="1600" b="1" dirty="0">
                <a:solidFill>
                  <a:srgbClr val="FF0000"/>
                </a:solidFill>
                <a:ea typeface="+mn-lt"/>
                <a:cs typeface="+mn-lt"/>
              </a:rPr>
              <a:t>or</a:t>
            </a:r>
            <a:endParaRPr lang="en-US" sz="1600" dirty="0">
              <a:ea typeface="+mn-lt"/>
              <a:cs typeface="+mn-lt"/>
            </a:endParaRPr>
          </a:p>
          <a:p>
            <a:pPr algn="ctr"/>
            <a:endParaRPr lang="en-US" sz="1600" dirty="0">
              <a:ea typeface="+mn-lt"/>
              <a:cs typeface="+mn-lt"/>
            </a:endParaRPr>
          </a:p>
          <a:p>
            <a:r>
              <a:rPr lang="en-US" sz="1600" b="1" dirty="0">
                <a:solidFill>
                  <a:srgbClr val="333333"/>
                </a:solidFill>
                <a:ea typeface="+mn-lt"/>
                <a:cs typeface="+mn-lt"/>
              </a:rPr>
              <a:t>1. </a:t>
            </a:r>
            <a:r>
              <a:rPr lang="en-US" sz="1600" dirty="0" err="1">
                <a:solidFill>
                  <a:srgbClr val="333333"/>
                </a:solidFill>
                <a:ea typeface="+mn-lt"/>
                <a:cs typeface="+mn-lt"/>
              </a:rPr>
              <a:t>Summarise</a:t>
            </a:r>
            <a:r>
              <a:rPr lang="en-US" sz="1600" dirty="0">
                <a:solidFill>
                  <a:srgbClr val="333333"/>
                </a:solidFill>
                <a:ea typeface="+mn-lt"/>
                <a:cs typeface="+mn-lt"/>
              </a:rPr>
              <a:t> the main idea of each paragraph in a blank document (topic sentence is fine if succinct) making a list.</a:t>
            </a:r>
            <a:endParaRPr lang="en-US" sz="1600" dirty="0">
              <a:ea typeface="+mn-lt"/>
              <a:cs typeface="+mn-lt"/>
            </a:endParaRPr>
          </a:p>
          <a:p>
            <a:r>
              <a:rPr lang="en-US" sz="1600" b="1" dirty="0">
                <a:solidFill>
                  <a:srgbClr val="333333"/>
                </a:solidFill>
                <a:ea typeface="+mn-lt"/>
                <a:cs typeface="+mn-lt"/>
              </a:rPr>
              <a:t>2. </a:t>
            </a:r>
            <a:r>
              <a:rPr lang="en-US" sz="1600" dirty="0">
                <a:solidFill>
                  <a:srgbClr val="333333"/>
                </a:solidFill>
                <a:ea typeface="+mn-lt"/>
                <a:cs typeface="+mn-lt"/>
              </a:rPr>
              <a:t>Number the listed items for ease of reference.</a:t>
            </a:r>
            <a:endParaRPr lang="en-US" sz="1600" dirty="0">
              <a:ea typeface="+mn-lt"/>
              <a:cs typeface="+mn-lt"/>
            </a:endParaRPr>
          </a:p>
          <a:p>
            <a:endParaRPr lang="en-US" sz="1400" dirty="0">
              <a:latin typeface="Calibri"/>
              <a:cs typeface="Calibri"/>
            </a:endParaRPr>
          </a:p>
        </p:txBody>
      </p:sp>
      <p:pic>
        <p:nvPicPr>
          <p:cNvPr id="4" name="Picture 4" descr="Image of typed text with handwritten notes in the margins. Notes summarise each paragraph.">
            <a:extLst>
              <a:ext uri="{FF2B5EF4-FFF2-40B4-BE49-F238E27FC236}">
                <a16:creationId xmlns:a16="http://schemas.microsoft.com/office/drawing/2014/main" id="{10B66780-F2F6-45B0-936F-23BEE35B9CA1}"/>
              </a:ext>
            </a:extLst>
          </p:cNvPr>
          <p:cNvPicPr>
            <a:picLocks noChangeAspect="1"/>
          </p:cNvPicPr>
          <p:nvPr/>
        </p:nvPicPr>
        <p:blipFill>
          <a:blip r:embed="rId3"/>
          <a:stretch>
            <a:fillRect/>
          </a:stretch>
        </p:blipFill>
        <p:spPr>
          <a:xfrm rot="20984100">
            <a:off x="6603411" y="1508037"/>
            <a:ext cx="3730991" cy="4128862"/>
          </a:xfrm>
          <a:prstGeom prst="rect">
            <a:avLst/>
          </a:prstGeom>
        </p:spPr>
      </p:pic>
      <p:pic>
        <p:nvPicPr>
          <p:cNvPr id="5" name="Picture 5" descr="Text, letter&#10;&#10;Description automatically generated">
            <a:extLst>
              <a:ext uri="{FF2B5EF4-FFF2-40B4-BE49-F238E27FC236}">
                <a16:creationId xmlns:a16="http://schemas.microsoft.com/office/drawing/2014/main" id="{B73C5778-816F-46F9-843D-3259BA921A6F}"/>
              </a:ext>
            </a:extLst>
          </p:cNvPr>
          <p:cNvPicPr>
            <a:picLocks noChangeAspect="1"/>
          </p:cNvPicPr>
          <p:nvPr/>
        </p:nvPicPr>
        <p:blipFill>
          <a:blip r:embed="rId4"/>
          <a:stretch>
            <a:fillRect/>
          </a:stretch>
        </p:blipFill>
        <p:spPr>
          <a:xfrm>
            <a:off x="8545911" y="3341077"/>
            <a:ext cx="3556635" cy="2595213"/>
          </a:xfrm>
          <a:prstGeom prst="rect">
            <a:avLst/>
          </a:prstGeom>
        </p:spPr>
      </p:pic>
      <p:sp>
        <p:nvSpPr>
          <p:cNvPr id="6" name="TextBox 5">
            <a:extLst>
              <a:ext uri="{FF2B5EF4-FFF2-40B4-BE49-F238E27FC236}">
                <a16:creationId xmlns:a16="http://schemas.microsoft.com/office/drawing/2014/main" id="{966C85AC-E865-43E3-A92E-43F4604982DC}"/>
              </a:ext>
            </a:extLst>
          </p:cNvPr>
          <p:cNvSpPr txBox="1"/>
          <p:nvPr/>
        </p:nvSpPr>
        <p:spPr>
          <a:xfrm>
            <a:off x="1981481" y="5601874"/>
            <a:ext cx="7795363"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dirty="0">
                <a:cs typeface="Segoe UI"/>
              </a:rPr>
              <a:t>Adapted from: </a:t>
            </a:r>
            <a:r>
              <a:rPr lang="en-GB" sz="1400" dirty="0">
                <a:cs typeface="Segoe UI"/>
              </a:rPr>
              <a:t>https://owl.purdue.edu/owl/general_writing/the_writing_process/reverse_outlining.html</a:t>
            </a:r>
            <a:r>
              <a:rPr lang="en-US" sz="1400" dirty="0">
                <a:cs typeface="Segoe UI"/>
              </a:rPr>
              <a:t>​</a:t>
            </a:r>
          </a:p>
          <a:p>
            <a:r>
              <a:rPr lang="en-GB" sz="1400" dirty="0">
                <a:cs typeface="Segoe UI"/>
              </a:rPr>
              <a:t>and https://writing.wisc.edu/handbook/process/reverseoutlines/</a:t>
            </a:r>
            <a:r>
              <a:rPr lang="en-US" sz="1400" dirty="0">
                <a:cs typeface="Segoe UI"/>
              </a:rPr>
              <a:t>​</a:t>
            </a:r>
          </a:p>
          <a:p>
            <a:r>
              <a:rPr lang="en-GB" sz="1400" dirty="0">
                <a:cs typeface="Segoe UI"/>
              </a:rPr>
              <a:t>Examples from: https://sass.queensu.ca/onlineresource/topics/writing-topic-the-reverse-outline/</a:t>
            </a:r>
            <a:r>
              <a:rPr lang="en-US" sz="1400" dirty="0">
                <a:cs typeface="Segoe UI"/>
              </a:rPr>
              <a:t>​</a:t>
            </a:r>
          </a:p>
          <a:p>
            <a:r>
              <a:rPr lang="en-GB" sz="1400" dirty="0">
                <a:cs typeface="Segoe UI"/>
              </a:rPr>
              <a:t>and https://www.gvsu.edu/wc/reverse-outline-what-is-it-and-how-do-149.htm</a:t>
            </a:r>
            <a:r>
              <a:rPr lang="en-US" sz="1400" dirty="0">
                <a:cs typeface="Segoe UI"/>
              </a:rPr>
              <a:t>​</a:t>
            </a:r>
          </a:p>
        </p:txBody>
      </p:sp>
    </p:spTree>
    <p:extLst>
      <p:ext uri="{BB962C8B-B14F-4D97-AF65-F5344CB8AC3E}">
        <p14:creationId xmlns:p14="http://schemas.microsoft.com/office/powerpoint/2010/main" val="2304528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Checking your line of argument: Topic sentence outline</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dirty="0">
                <a:solidFill>
                  <a:srgbClr val="FFFFFF"/>
                </a:solidFill>
              </a:rPr>
              <a:pPr defTabSz="1219170">
                <a:buClr>
                  <a:srgbClr val="000000"/>
                </a:buClr>
              </a:pPr>
              <a:t>27</a:t>
            </a:fld>
            <a:endParaRPr kern="0" dirty="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2101700" y="1823100"/>
            <a:ext cx="9565500" cy="4510000"/>
          </a:xfrm>
        </p:spPr>
        <p:txBody>
          <a:bodyPr/>
          <a:lstStyle/>
          <a:p>
            <a:pPr marL="608965" indent="-490855"/>
            <a:endParaRPr lang="en-GB" sz="2900"/>
          </a:p>
          <a:p>
            <a:pPr marL="608965" indent="-490855"/>
            <a:endParaRPr lang="en-GB"/>
          </a:p>
          <a:p>
            <a:pPr marL="608965" indent="-490855"/>
            <a:endParaRPr lang="en-GB"/>
          </a:p>
          <a:p>
            <a:pPr marL="118110" indent="0">
              <a:buNone/>
            </a:pPr>
            <a:endParaRPr lang="en-GB"/>
          </a:p>
        </p:txBody>
      </p:sp>
      <p:sp>
        <p:nvSpPr>
          <p:cNvPr id="2" name="TextBox 1">
            <a:extLst>
              <a:ext uri="{FF2B5EF4-FFF2-40B4-BE49-F238E27FC236}">
                <a16:creationId xmlns:a16="http://schemas.microsoft.com/office/drawing/2014/main" id="{BA677C3C-632B-4F29-AF55-C72DA3C0F462}"/>
              </a:ext>
            </a:extLst>
          </p:cNvPr>
          <p:cNvSpPr txBox="1"/>
          <p:nvPr/>
        </p:nvSpPr>
        <p:spPr>
          <a:xfrm>
            <a:off x="2208757" y="1759907"/>
            <a:ext cx="6333994"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latin typeface="+mj-lt"/>
                <a:cs typeface="Calibri"/>
              </a:rPr>
              <a:t>This is particularly useful for your introduction and conclusion</a:t>
            </a:r>
          </a:p>
          <a:p>
            <a:endParaRPr lang="en-US" sz="2800" dirty="0">
              <a:latin typeface="+mj-lt"/>
              <a:cs typeface="Calibri"/>
            </a:endParaRPr>
          </a:p>
          <a:p>
            <a:pPr marL="457200" indent="-457200">
              <a:buFont typeface="Arial"/>
              <a:buChar char="•"/>
            </a:pPr>
            <a:r>
              <a:rPr lang="en-US" sz="2800" dirty="0">
                <a:latin typeface="+mj-lt"/>
                <a:cs typeface="Calibri"/>
              </a:rPr>
              <a:t>It is also useful for any larger sections of text within the main body of your project</a:t>
            </a:r>
          </a:p>
          <a:p>
            <a:pPr marL="457200" indent="-457200">
              <a:buFont typeface="Arial"/>
              <a:buChar char="•"/>
            </a:pPr>
            <a:endParaRPr lang="en-US" sz="2800" dirty="0">
              <a:latin typeface="+mj-lt"/>
              <a:cs typeface="Calibri"/>
            </a:endParaRPr>
          </a:p>
          <a:p>
            <a:pPr marL="457200" indent="-457200">
              <a:buFont typeface="Arial"/>
              <a:buChar char="•"/>
            </a:pPr>
            <a:r>
              <a:rPr lang="en-US" sz="2800" dirty="0">
                <a:latin typeface="+mj-lt"/>
                <a:cs typeface="Calibri"/>
              </a:rPr>
              <a:t>Highlight the topic sentence (usually the first sentence). Read only the highlighted </a:t>
            </a:r>
            <a:r>
              <a:rPr lang="en-US" sz="2800" dirty="0" smtClean="0">
                <a:latin typeface="+mj-lt"/>
                <a:cs typeface="Calibri"/>
              </a:rPr>
              <a:t>sentences: </a:t>
            </a:r>
            <a:r>
              <a:rPr lang="en-US" sz="2800" dirty="0">
                <a:latin typeface="+mj-lt"/>
                <a:cs typeface="Calibri"/>
              </a:rPr>
              <a:t>can you follow your argument?</a:t>
            </a:r>
          </a:p>
        </p:txBody>
      </p:sp>
      <p:pic>
        <p:nvPicPr>
          <p:cNvPr id="4" name="Picture 4" descr="Text&#10;&#10;Description automatically generated">
            <a:extLst>
              <a:ext uri="{FF2B5EF4-FFF2-40B4-BE49-F238E27FC236}">
                <a16:creationId xmlns:a16="http://schemas.microsoft.com/office/drawing/2014/main" id="{AB96CB90-70B0-47D8-8D2B-D9EFB3AD2D22}"/>
              </a:ext>
            </a:extLst>
          </p:cNvPr>
          <p:cNvPicPr>
            <a:picLocks noChangeAspect="1"/>
          </p:cNvPicPr>
          <p:nvPr/>
        </p:nvPicPr>
        <p:blipFill>
          <a:blip r:embed="rId3"/>
          <a:stretch>
            <a:fillRect/>
          </a:stretch>
        </p:blipFill>
        <p:spPr>
          <a:xfrm>
            <a:off x="8764044" y="2236405"/>
            <a:ext cx="2743200" cy="3303767"/>
          </a:xfrm>
          <a:prstGeom prst="rect">
            <a:avLst/>
          </a:prstGeom>
        </p:spPr>
      </p:pic>
      <p:pic>
        <p:nvPicPr>
          <p:cNvPr id="5" name="Picture 5">
            <a:extLst>
              <a:ext uri="{FF2B5EF4-FFF2-40B4-BE49-F238E27FC236}">
                <a16:creationId xmlns:a16="http://schemas.microsoft.com/office/drawing/2014/main" id="{C09F2950-B793-4E77-8782-CBEB560BBEAE}"/>
              </a:ext>
            </a:extLst>
          </p:cNvPr>
          <p:cNvPicPr>
            <a:picLocks noChangeAspect="1"/>
          </p:cNvPicPr>
          <p:nvPr/>
        </p:nvPicPr>
        <p:blipFill>
          <a:blip r:embed="rId4"/>
          <a:stretch>
            <a:fillRect/>
          </a:stretch>
        </p:blipFill>
        <p:spPr>
          <a:xfrm>
            <a:off x="8578372" y="5338175"/>
            <a:ext cx="2571750" cy="1066800"/>
          </a:xfrm>
          <a:prstGeom prst="rect">
            <a:avLst/>
          </a:prstGeom>
        </p:spPr>
      </p:pic>
    </p:spTree>
    <p:extLst>
      <p:ext uri="{BB962C8B-B14F-4D97-AF65-F5344CB8AC3E}">
        <p14:creationId xmlns:p14="http://schemas.microsoft.com/office/powerpoint/2010/main" val="1824509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576268" y="524633"/>
            <a:ext cx="9653322" cy="1075600"/>
          </a:xfrm>
          <a:prstGeom prst="rect">
            <a:avLst/>
          </a:prstGeom>
        </p:spPr>
        <p:txBody>
          <a:bodyPr spcFirstLastPara="1" wrap="square" lIns="121900" tIns="121900" rIns="121900" bIns="121900" anchor="ctr" anchorCtr="0">
            <a:noAutofit/>
          </a:bodyPr>
          <a:lstStyle/>
          <a:p>
            <a:r>
              <a:rPr lang="en-GB" dirty="0"/>
              <a:t>Checking your line of argument: Topic sentence outline example</a:t>
            </a:r>
            <a:endParaRPr lang="en-US"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dirty="0">
                <a:solidFill>
                  <a:srgbClr val="FFFFFF"/>
                </a:solidFill>
              </a:rPr>
              <a:pPr defTabSz="1219170">
                <a:buClr>
                  <a:srgbClr val="000000"/>
                </a:buClr>
              </a:pPr>
              <a:t>28</a:t>
            </a:fld>
            <a:endParaRPr kern="0" dirty="0">
              <a:solidFill>
                <a:srgbClr val="FFFFFF"/>
              </a:solidFill>
            </a:endParaRPr>
          </a:p>
        </p:txBody>
      </p:sp>
      <p:grpSp>
        <p:nvGrpSpPr>
          <p:cNvPr id="101" name="Google Shape;101;p15"/>
          <p:cNvGrpSpPr/>
          <p:nvPr/>
        </p:nvGrpSpPr>
        <p:grpSpPr>
          <a:xfrm>
            <a:off x="11116059" y="842616"/>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2101700" y="1823100"/>
            <a:ext cx="9565500" cy="4510000"/>
          </a:xfrm>
        </p:spPr>
        <p:txBody>
          <a:bodyPr/>
          <a:lstStyle/>
          <a:p>
            <a:pPr marL="608965" indent="-490855"/>
            <a:endParaRPr lang="en-GB" sz="2900"/>
          </a:p>
          <a:p>
            <a:pPr marL="608965" indent="-490855"/>
            <a:endParaRPr lang="en-GB"/>
          </a:p>
          <a:p>
            <a:pPr marL="608965" indent="-490855"/>
            <a:endParaRPr lang="en-GB"/>
          </a:p>
          <a:p>
            <a:pPr marL="118110" indent="0">
              <a:buNone/>
            </a:pPr>
            <a:endParaRPr lang="en-GB"/>
          </a:p>
        </p:txBody>
      </p:sp>
      <p:sp>
        <p:nvSpPr>
          <p:cNvPr id="2" name="TextBox 1">
            <a:extLst>
              <a:ext uri="{FF2B5EF4-FFF2-40B4-BE49-F238E27FC236}">
                <a16:creationId xmlns:a16="http://schemas.microsoft.com/office/drawing/2014/main" id="{0D4C0C0C-2B5E-4BB6-809F-5DC459D0F5E7}"/>
              </a:ext>
            </a:extLst>
          </p:cNvPr>
          <p:cNvSpPr txBox="1"/>
          <p:nvPr/>
        </p:nvSpPr>
        <p:spPr>
          <a:xfrm>
            <a:off x="1978110" y="1663713"/>
            <a:ext cx="8849637"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See how the topic sentences (first sentences of each paragraph) show the logical progression of ideas:</a:t>
            </a:r>
          </a:p>
          <a:p>
            <a:endParaRPr lang="en-US" sz="2000" dirty="0">
              <a:cs typeface="Arial"/>
            </a:endParaRPr>
          </a:p>
          <a:p>
            <a:r>
              <a:rPr lang="en-US" sz="2000" i="1" dirty="0">
                <a:ea typeface="+mn-lt"/>
                <a:cs typeface="+mn-lt"/>
              </a:rPr>
              <a:t>Partial differential equations (PDEs) are used in myriad disciplines to model physical </a:t>
            </a:r>
            <a:r>
              <a:rPr lang="en-US" sz="2000" i="1" dirty="0" smtClean="0">
                <a:ea typeface="+mn-lt"/>
                <a:cs typeface="+mn-lt"/>
              </a:rPr>
              <a:t>phenomena</a:t>
            </a:r>
            <a:r>
              <a:rPr lang="en-US" sz="2000" i="1" dirty="0">
                <a:ea typeface="+mn-lt"/>
                <a:cs typeface="+mn-lt"/>
              </a:rPr>
              <a:t>, including fluid dynamics, electromagnetism, and mathematical biology.</a:t>
            </a:r>
            <a:endParaRPr lang="en-US" sz="2000" i="1" dirty="0"/>
          </a:p>
          <a:p>
            <a:endParaRPr lang="en-US" sz="2000" i="1" dirty="0">
              <a:ea typeface="+mn-lt"/>
              <a:cs typeface="+mn-lt"/>
            </a:endParaRPr>
          </a:p>
          <a:p>
            <a:r>
              <a:rPr lang="en-US" sz="2000" i="1" dirty="0">
                <a:ea typeface="+mn-lt"/>
                <a:cs typeface="+mn-lt"/>
              </a:rPr>
              <a:t>The advantage of </a:t>
            </a:r>
            <a:r>
              <a:rPr lang="en-US" sz="2000" i="1" dirty="0" err="1">
                <a:ea typeface="+mn-lt"/>
                <a:cs typeface="+mn-lt"/>
              </a:rPr>
              <a:t>FEniCS</a:t>
            </a:r>
            <a:r>
              <a:rPr lang="en-US" sz="2000" i="1" dirty="0">
                <a:ea typeface="+mn-lt"/>
                <a:cs typeface="+mn-lt"/>
              </a:rPr>
              <a:t> over other software is that it uses compiler technology to </a:t>
            </a:r>
            <a:r>
              <a:rPr lang="en-US" sz="2000" i="1" dirty="0" smtClean="0">
                <a:ea typeface="+mn-lt"/>
                <a:cs typeface="+mn-lt"/>
              </a:rPr>
              <a:t>generate software </a:t>
            </a:r>
            <a:r>
              <a:rPr lang="en-US" sz="2000" i="1" dirty="0">
                <a:ea typeface="+mn-lt"/>
                <a:cs typeface="+mn-lt"/>
              </a:rPr>
              <a:t>where possible instead of just compiling and integrating hand-coded software </a:t>
            </a:r>
            <a:r>
              <a:rPr lang="en-US" sz="2000" i="1" dirty="0" smtClean="0">
                <a:ea typeface="+mn-lt"/>
                <a:cs typeface="+mn-lt"/>
              </a:rPr>
              <a:t>libraries [</a:t>
            </a:r>
            <a:r>
              <a:rPr lang="en-US" sz="2000" i="1" dirty="0">
                <a:ea typeface="+mn-lt"/>
                <a:cs typeface="+mn-lt"/>
              </a:rPr>
              <a:t>30].</a:t>
            </a:r>
            <a:endParaRPr lang="en-US" sz="2000" i="1" dirty="0"/>
          </a:p>
          <a:p>
            <a:endParaRPr lang="en-US" sz="2000" i="1" dirty="0">
              <a:ea typeface="+mn-lt"/>
              <a:cs typeface="+mn-lt"/>
            </a:endParaRPr>
          </a:p>
          <a:p>
            <a:r>
              <a:rPr lang="en-US" sz="2000" i="1" dirty="0">
                <a:ea typeface="+mn-lt"/>
                <a:cs typeface="+mn-lt"/>
              </a:rPr>
              <a:t>To demonstrate the use of </a:t>
            </a:r>
            <a:r>
              <a:rPr lang="en-US" sz="2000" i="1" dirty="0" err="1">
                <a:ea typeface="+mn-lt"/>
                <a:cs typeface="+mn-lt"/>
              </a:rPr>
              <a:t>FEniCS</a:t>
            </a:r>
            <a:r>
              <a:rPr lang="en-US" sz="2000" i="1" dirty="0">
                <a:ea typeface="+mn-lt"/>
                <a:cs typeface="+mn-lt"/>
              </a:rPr>
              <a:t> in solving real-world problems, we will examine PDE </a:t>
            </a:r>
            <a:r>
              <a:rPr lang="en-US" sz="2000" i="1" dirty="0" smtClean="0">
                <a:ea typeface="+mn-lt"/>
                <a:cs typeface="+mn-lt"/>
              </a:rPr>
              <a:t>systems for </a:t>
            </a:r>
            <a:r>
              <a:rPr lang="en-US" sz="2000" i="1" dirty="0">
                <a:ea typeface="+mn-lt"/>
                <a:cs typeface="+mn-lt"/>
              </a:rPr>
              <a:t>several simplified glaciological models.</a:t>
            </a:r>
            <a:endParaRPr lang="en-US" sz="2000" i="1" dirty="0"/>
          </a:p>
          <a:p>
            <a:endParaRPr lang="en-US" sz="2000" i="1" dirty="0">
              <a:ea typeface="+mn-lt"/>
              <a:cs typeface="+mn-lt"/>
            </a:endParaRPr>
          </a:p>
          <a:p>
            <a:r>
              <a:rPr lang="en-US" sz="2000" i="1" dirty="0">
                <a:ea typeface="+mn-lt"/>
                <a:cs typeface="+mn-lt"/>
              </a:rPr>
              <a:t>We now present a brief overview of glaciological models which are studied in Chapters 3–4</a:t>
            </a:r>
            <a:r>
              <a:rPr lang="en-US" sz="2000" i="1" dirty="0" smtClean="0">
                <a:ea typeface="+mn-lt"/>
                <a:cs typeface="+mn-lt"/>
              </a:rPr>
              <a:t>.</a:t>
            </a:r>
            <a:endParaRPr lang="en-US" dirty="0">
              <a:ea typeface="+mn-lt"/>
              <a:cs typeface="+mn-lt"/>
            </a:endParaRPr>
          </a:p>
        </p:txBody>
      </p:sp>
    </p:spTree>
    <p:extLst>
      <p:ext uri="{BB962C8B-B14F-4D97-AF65-F5344CB8AC3E}">
        <p14:creationId xmlns:p14="http://schemas.microsoft.com/office/powerpoint/2010/main" val="1445533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576268" y="524633"/>
            <a:ext cx="9646936" cy="1075600"/>
          </a:xfrm>
          <a:prstGeom prst="rect">
            <a:avLst/>
          </a:prstGeom>
        </p:spPr>
        <p:txBody>
          <a:bodyPr spcFirstLastPara="1" wrap="square" lIns="121900" tIns="121900" rIns="121900" bIns="121900" anchor="ctr" anchorCtr="0">
            <a:noAutofit/>
          </a:bodyPr>
          <a:lstStyle/>
          <a:p>
            <a:r>
              <a:rPr lang="en-GB" dirty="0"/>
              <a:t>Checking your line of argument: Topic sentence outline example</a:t>
            </a:r>
            <a:endParaRPr lang="en-US"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dirty="0">
                <a:solidFill>
                  <a:srgbClr val="FFFFFF"/>
                </a:solidFill>
              </a:rPr>
              <a:pPr defTabSz="1219170">
                <a:buClr>
                  <a:srgbClr val="000000"/>
                </a:buClr>
              </a:pPr>
              <a:t>29</a:t>
            </a:fld>
            <a:endParaRPr kern="0" dirty="0">
              <a:solidFill>
                <a:srgbClr val="FFFFFF"/>
              </a:solidFill>
            </a:endParaRPr>
          </a:p>
        </p:txBody>
      </p:sp>
      <p:grpSp>
        <p:nvGrpSpPr>
          <p:cNvPr id="101" name="Google Shape;101;p15"/>
          <p:cNvGrpSpPr/>
          <p:nvPr/>
        </p:nvGrpSpPr>
        <p:grpSpPr>
          <a:xfrm>
            <a:off x="11146915" y="842616"/>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2101700" y="1823100"/>
            <a:ext cx="7080937" cy="4510000"/>
          </a:xfrm>
        </p:spPr>
        <p:txBody>
          <a:bodyPr/>
          <a:lstStyle/>
          <a:p>
            <a:pPr marL="608965" indent="-490855"/>
            <a:endParaRPr lang="en-GB" sz="2900"/>
          </a:p>
          <a:p>
            <a:pPr marL="608965" indent="-490855"/>
            <a:endParaRPr lang="en-GB"/>
          </a:p>
          <a:p>
            <a:pPr marL="608965" indent="-490855"/>
            <a:endParaRPr lang="en-GB"/>
          </a:p>
          <a:p>
            <a:pPr marL="118110" indent="0">
              <a:buNone/>
            </a:pPr>
            <a:endParaRPr lang="en-GB"/>
          </a:p>
        </p:txBody>
      </p:sp>
      <p:sp>
        <p:nvSpPr>
          <p:cNvPr id="2" name="TextBox 1">
            <a:extLst>
              <a:ext uri="{FF2B5EF4-FFF2-40B4-BE49-F238E27FC236}">
                <a16:creationId xmlns:a16="http://schemas.microsoft.com/office/drawing/2014/main" id="{0D4C0C0C-2B5E-4BB6-809F-5DC459D0F5E7}"/>
              </a:ext>
            </a:extLst>
          </p:cNvPr>
          <p:cNvSpPr txBox="1"/>
          <p:nvPr/>
        </p:nvSpPr>
        <p:spPr>
          <a:xfrm>
            <a:off x="1885169" y="1718153"/>
            <a:ext cx="7561486"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Arial"/>
            </a:endParaRPr>
          </a:p>
          <a:p>
            <a:r>
              <a:rPr lang="en-US" dirty="0">
                <a:solidFill>
                  <a:schemeClr val="accent4">
                    <a:lumMod val="50000"/>
                  </a:schemeClr>
                </a:solidFill>
                <a:ea typeface="+mn-lt"/>
                <a:cs typeface="+mn-lt"/>
              </a:rPr>
              <a:t>DOLFIN is</a:t>
            </a:r>
            <a:r>
              <a:rPr lang="en-US" dirty="0">
                <a:ea typeface="+mn-lt"/>
                <a:cs typeface="+mn-lt"/>
              </a:rPr>
              <a:t> a library available as a part of the </a:t>
            </a:r>
            <a:r>
              <a:rPr lang="en-US" dirty="0" err="1">
                <a:ea typeface="+mn-lt"/>
                <a:cs typeface="+mn-lt"/>
              </a:rPr>
              <a:t>FEniCS</a:t>
            </a:r>
            <a:r>
              <a:rPr lang="en-US" dirty="0">
                <a:ea typeface="+mn-lt"/>
                <a:cs typeface="+mn-lt"/>
              </a:rPr>
              <a:t> Project that computes the automated solution of PDEs using the finite element method.</a:t>
            </a:r>
          </a:p>
          <a:p>
            <a:endParaRPr lang="en-US">
              <a:cs typeface="Arial"/>
            </a:endParaRPr>
          </a:p>
          <a:p>
            <a:r>
              <a:rPr lang="en-US" dirty="0">
                <a:solidFill>
                  <a:schemeClr val="accent4">
                    <a:lumMod val="50000"/>
                  </a:schemeClr>
                </a:solidFill>
                <a:ea typeface="+mn-lt"/>
                <a:cs typeface="+mn-lt"/>
              </a:rPr>
              <a:t>Automated code generation allows DOLFIN to</a:t>
            </a:r>
            <a:r>
              <a:rPr lang="en-US" dirty="0">
                <a:ea typeface="+mn-lt"/>
                <a:cs typeface="+mn-lt"/>
              </a:rPr>
              <a:t> efficiently assemble a variational form of any rank (i.e., of any number of arguments) from a large class of variational forms.</a:t>
            </a:r>
          </a:p>
          <a:p>
            <a:endParaRPr lang="en-US">
              <a:cs typeface="Arial"/>
            </a:endParaRPr>
          </a:p>
          <a:p>
            <a:r>
              <a:rPr lang="en-US" dirty="0">
                <a:solidFill>
                  <a:schemeClr val="accent4">
                    <a:lumMod val="50000"/>
                  </a:schemeClr>
                </a:solidFill>
                <a:ea typeface="+mn-lt"/>
                <a:cs typeface="+mn-lt"/>
              </a:rPr>
              <a:t>The central classes </a:t>
            </a:r>
            <a:r>
              <a:rPr lang="en-US" dirty="0">
                <a:ea typeface="+mn-lt"/>
                <a:cs typeface="+mn-lt"/>
              </a:rPr>
              <a:t>of DOLFIN include the linear algebra classes, mesh classes, finite element classes, and </a:t>
            </a:r>
            <a:r>
              <a:rPr lang="en-US" dirty="0">
                <a:solidFill>
                  <a:schemeClr val="accent4">
                    <a:lumMod val="50000"/>
                  </a:schemeClr>
                </a:solidFill>
                <a:ea typeface="+mn-lt"/>
                <a:cs typeface="+mn-lt"/>
              </a:rPr>
              <a:t>function classes</a:t>
            </a:r>
            <a:r>
              <a:rPr lang="en-US" dirty="0">
                <a:ea typeface="+mn-lt"/>
                <a:cs typeface="+mn-lt"/>
              </a:rPr>
              <a:t>.</a:t>
            </a:r>
          </a:p>
          <a:p>
            <a:endParaRPr lang="en-US">
              <a:cs typeface="Arial"/>
            </a:endParaRPr>
          </a:p>
          <a:p>
            <a:r>
              <a:rPr lang="en-US" b="1" dirty="0">
                <a:ea typeface="+mn-lt"/>
                <a:cs typeface="+mn-lt"/>
              </a:rPr>
              <a:t>Finite element assembly: </a:t>
            </a:r>
            <a:r>
              <a:rPr lang="en-US" dirty="0">
                <a:solidFill>
                  <a:schemeClr val="accent4">
                    <a:lumMod val="50000"/>
                  </a:schemeClr>
                </a:solidFill>
                <a:ea typeface="+mn-lt"/>
                <a:cs typeface="+mn-lt"/>
              </a:rPr>
              <a:t>The assemble function </a:t>
            </a:r>
            <a:r>
              <a:rPr lang="en-US" dirty="0">
                <a:ea typeface="+mn-lt"/>
                <a:cs typeface="+mn-lt"/>
              </a:rPr>
              <a:t>is one of the free functions provided by DOLFIN. </a:t>
            </a:r>
          </a:p>
          <a:p>
            <a:endParaRPr lang="en-US">
              <a:cs typeface="Arial"/>
            </a:endParaRPr>
          </a:p>
          <a:p>
            <a:r>
              <a:rPr lang="en-US" b="1" dirty="0">
                <a:ea typeface="+mn-lt"/>
                <a:cs typeface="+mn-lt"/>
              </a:rPr>
              <a:t>Solving variational forms: </a:t>
            </a:r>
            <a:r>
              <a:rPr lang="en-US" dirty="0">
                <a:solidFill>
                  <a:schemeClr val="accent4">
                    <a:lumMod val="50000"/>
                  </a:schemeClr>
                </a:solidFill>
                <a:ea typeface="+mn-lt"/>
                <a:cs typeface="+mn-lt"/>
              </a:rPr>
              <a:t>The solve function </a:t>
            </a:r>
            <a:r>
              <a:rPr lang="en-US" dirty="0">
                <a:ea typeface="+mn-lt"/>
                <a:cs typeface="+mn-lt"/>
              </a:rPr>
              <a:t>is another free function provided by DOLFIN, and is utilized in many of the problems examined further in this report. </a:t>
            </a:r>
          </a:p>
        </p:txBody>
      </p:sp>
      <p:sp>
        <p:nvSpPr>
          <p:cNvPr id="4" name="TextBox 3"/>
          <p:cNvSpPr txBox="1"/>
          <p:nvPr/>
        </p:nvSpPr>
        <p:spPr>
          <a:xfrm>
            <a:off x="9523927" y="2000863"/>
            <a:ext cx="2446986" cy="369332"/>
          </a:xfrm>
          <a:prstGeom prst="rect">
            <a:avLst/>
          </a:prstGeom>
          <a:noFill/>
        </p:spPr>
        <p:txBody>
          <a:bodyPr wrap="square" rtlCol="0">
            <a:spAutoFit/>
          </a:bodyPr>
          <a:lstStyle/>
          <a:p>
            <a:r>
              <a:rPr lang="en-GB" i="1" dirty="0">
                <a:solidFill>
                  <a:schemeClr val="accent4">
                    <a:lumMod val="50000"/>
                  </a:schemeClr>
                </a:solidFill>
              </a:rPr>
              <a:t>Definition of DOLFIN</a:t>
            </a:r>
          </a:p>
        </p:txBody>
      </p:sp>
      <p:sp>
        <p:nvSpPr>
          <p:cNvPr id="5" name="TextBox 4"/>
          <p:cNvSpPr txBox="1"/>
          <p:nvPr/>
        </p:nvSpPr>
        <p:spPr>
          <a:xfrm>
            <a:off x="9523927" y="3140158"/>
            <a:ext cx="2378560" cy="369332"/>
          </a:xfrm>
          <a:prstGeom prst="rect">
            <a:avLst/>
          </a:prstGeom>
          <a:noFill/>
        </p:spPr>
        <p:txBody>
          <a:bodyPr wrap="square" rtlCol="0">
            <a:spAutoFit/>
          </a:bodyPr>
          <a:lstStyle/>
          <a:p>
            <a:r>
              <a:rPr lang="en-GB" i="1" dirty="0">
                <a:solidFill>
                  <a:schemeClr val="accent4">
                    <a:lumMod val="50000"/>
                  </a:schemeClr>
                </a:solidFill>
              </a:rPr>
              <a:t>What DOLFIN does</a:t>
            </a:r>
          </a:p>
        </p:txBody>
      </p:sp>
      <p:sp>
        <p:nvSpPr>
          <p:cNvPr id="12" name="TextBox 11"/>
          <p:cNvSpPr txBox="1"/>
          <p:nvPr/>
        </p:nvSpPr>
        <p:spPr>
          <a:xfrm>
            <a:off x="9523927" y="4209244"/>
            <a:ext cx="2378560" cy="369332"/>
          </a:xfrm>
          <a:prstGeom prst="rect">
            <a:avLst/>
          </a:prstGeom>
          <a:noFill/>
        </p:spPr>
        <p:txBody>
          <a:bodyPr wrap="square" rtlCol="0">
            <a:spAutoFit/>
          </a:bodyPr>
          <a:lstStyle/>
          <a:p>
            <a:r>
              <a:rPr lang="en-GB" i="1" dirty="0">
                <a:solidFill>
                  <a:schemeClr val="accent4">
                    <a:lumMod val="50000"/>
                  </a:schemeClr>
                </a:solidFill>
              </a:rPr>
              <a:t>DOLFIN classes</a:t>
            </a:r>
          </a:p>
        </p:txBody>
      </p:sp>
      <p:sp>
        <p:nvSpPr>
          <p:cNvPr id="6" name="TextBox 5"/>
          <p:cNvSpPr txBox="1"/>
          <p:nvPr/>
        </p:nvSpPr>
        <p:spPr>
          <a:xfrm>
            <a:off x="9581882" y="5132771"/>
            <a:ext cx="1964028" cy="1477328"/>
          </a:xfrm>
          <a:prstGeom prst="rect">
            <a:avLst/>
          </a:prstGeom>
          <a:noFill/>
        </p:spPr>
        <p:txBody>
          <a:bodyPr wrap="square" rtlCol="0">
            <a:spAutoFit/>
          </a:bodyPr>
          <a:lstStyle/>
          <a:p>
            <a:r>
              <a:rPr lang="en-GB" i="1" dirty="0">
                <a:solidFill>
                  <a:schemeClr val="accent4">
                    <a:lumMod val="50000"/>
                  </a:schemeClr>
                </a:solidFill>
              </a:rPr>
              <a:t>Expand on classes presented in the previous paragraph</a:t>
            </a:r>
          </a:p>
        </p:txBody>
      </p:sp>
    </p:spTree>
    <p:extLst>
      <p:ext uri="{BB962C8B-B14F-4D97-AF65-F5344CB8AC3E}">
        <p14:creationId xmlns:p14="http://schemas.microsoft.com/office/powerpoint/2010/main" val="1574381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a:t>Structure and line of argument</a:t>
            </a:r>
            <a:endParaRPr/>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3</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2101700" y="1822900"/>
            <a:ext cx="9565500" cy="4510000"/>
          </a:xfrm>
        </p:spPr>
        <p:txBody>
          <a:bodyPr/>
          <a:lstStyle/>
          <a:p>
            <a:r>
              <a:rPr lang="en-GB"/>
              <a:t>Communicating your ideas clearly and effectively</a:t>
            </a:r>
          </a:p>
          <a:p>
            <a:r>
              <a:rPr lang="en-GB"/>
              <a:t>Planning is essential- use a planning template</a:t>
            </a:r>
          </a:p>
          <a:p>
            <a:r>
              <a:rPr lang="en-GB"/>
              <a:t>Each paragraph builds upon the previous paragraphs</a:t>
            </a:r>
          </a:p>
          <a:p>
            <a:r>
              <a:rPr lang="en-GB"/>
              <a:t>A clear outline is essential</a:t>
            </a:r>
          </a:p>
          <a:p>
            <a:endParaRPr lang="en-GB"/>
          </a:p>
          <a:p>
            <a:r>
              <a:rPr lang="en-GB"/>
              <a:t>See Heard (2016) </a:t>
            </a:r>
            <a:r>
              <a:rPr lang="en-GB" i="1"/>
              <a:t>Chapter 7: Finding and telling your story</a:t>
            </a:r>
            <a:r>
              <a:rPr lang="en-GB"/>
              <a:t> for a very helpful overview of planning your line of argument</a:t>
            </a:r>
          </a:p>
        </p:txBody>
      </p:sp>
    </p:spTree>
    <p:extLst>
      <p:ext uri="{BB962C8B-B14F-4D97-AF65-F5344CB8AC3E}">
        <p14:creationId xmlns:p14="http://schemas.microsoft.com/office/powerpoint/2010/main" val="69698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Review of session</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dirty="0">
                <a:solidFill>
                  <a:srgbClr val="FFFFFF"/>
                </a:solidFill>
              </a:rPr>
              <a:pPr defTabSz="1219170">
                <a:buClr>
                  <a:srgbClr val="000000"/>
                </a:buClr>
              </a:pPr>
              <a:t>30</a:t>
            </a:fld>
            <a:endParaRPr kern="0" dirty="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2101700" y="1823100"/>
            <a:ext cx="9565500" cy="4510000"/>
          </a:xfrm>
        </p:spPr>
        <p:txBody>
          <a:bodyPr/>
          <a:lstStyle/>
          <a:p>
            <a:pPr>
              <a:buFont typeface="Arial" panose="020B0604020202020204" pitchFamily="34" charset="0"/>
              <a:buChar char="•"/>
            </a:pPr>
            <a:r>
              <a:rPr lang="en-GB" dirty="0"/>
              <a:t>The fishbone representation of a longer text</a:t>
            </a:r>
          </a:p>
          <a:p>
            <a:pPr>
              <a:buFont typeface="Arial" panose="020B0604020202020204" pitchFamily="34" charset="0"/>
              <a:buChar char="•"/>
            </a:pPr>
            <a:r>
              <a:rPr lang="en-GB" dirty="0"/>
              <a:t>The main sections of the report</a:t>
            </a:r>
          </a:p>
          <a:p>
            <a:pPr>
              <a:buFont typeface="Arial" panose="020B0604020202020204" pitchFamily="34" charset="0"/>
              <a:buChar char="•"/>
            </a:pPr>
            <a:r>
              <a:rPr lang="en-GB" dirty="0"/>
              <a:t>The importance of a clear line of argument</a:t>
            </a:r>
          </a:p>
          <a:p>
            <a:pPr>
              <a:buFont typeface="Arial" panose="020B0604020202020204" pitchFamily="34" charset="0"/>
              <a:buChar char="•"/>
            </a:pPr>
            <a:r>
              <a:rPr lang="en-GB" dirty="0"/>
              <a:t>Planning effectively to achieve a coherent line of argument</a:t>
            </a:r>
          </a:p>
          <a:p>
            <a:pPr>
              <a:buFont typeface="Arial" panose="020B0604020202020204" pitchFamily="34" charset="0"/>
              <a:buChar char="•"/>
            </a:pPr>
            <a:r>
              <a:rPr lang="en-GB" dirty="0"/>
              <a:t>Reviewing your line of argument using reverse outlining and/or topic sentence outlining</a:t>
            </a:r>
          </a:p>
          <a:p>
            <a:endParaRPr lang="en-GB" dirty="0"/>
          </a:p>
          <a:p>
            <a:endParaRPr lang="en-GB" dirty="0"/>
          </a:p>
          <a:p>
            <a:pPr marL="118531" indent="0">
              <a:buNone/>
            </a:pPr>
            <a:endParaRPr lang="en-GB" dirty="0"/>
          </a:p>
        </p:txBody>
      </p:sp>
    </p:spTree>
    <p:extLst>
      <p:ext uri="{BB962C8B-B14F-4D97-AF65-F5344CB8AC3E}">
        <p14:creationId xmlns:p14="http://schemas.microsoft.com/office/powerpoint/2010/main" val="903657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C3C732-F607-C442-98AD-BB3AB27515A5}"/>
              </a:ext>
            </a:extLst>
          </p:cNvPr>
          <p:cNvSpPr>
            <a:spLocks noGrp="1"/>
          </p:cNvSpPr>
          <p:nvPr>
            <p:ph type="body" idx="1"/>
          </p:nvPr>
        </p:nvSpPr>
        <p:spPr/>
        <p:txBody>
          <a:bodyPr/>
          <a:lstStyle/>
          <a:p>
            <a:pPr marL="0" indent="0">
              <a:buNone/>
            </a:pPr>
            <a:r>
              <a:rPr lang="en-US" sz="2000" dirty="0"/>
              <a:t>References &amp; further resources:</a:t>
            </a:r>
            <a:endParaRPr lang="en-US"/>
          </a:p>
          <a:p>
            <a:pPr marL="0" indent="0">
              <a:buNone/>
            </a:pPr>
            <a:endParaRPr lang="en-US" sz="2000"/>
          </a:p>
          <a:p>
            <a:pPr marL="0" indent="0">
              <a:lnSpc>
                <a:spcPct val="90000"/>
              </a:lnSpc>
              <a:spcBef>
                <a:spcPts val="1000"/>
              </a:spcBef>
              <a:buNone/>
            </a:pPr>
            <a:r>
              <a:rPr lang="en-US" sz="2000" b="0" dirty="0"/>
              <a:t>Heard, S. B. ( 2016). </a:t>
            </a:r>
            <a:r>
              <a:rPr lang="en-US" sz="2000" b="0" i="1" dirty="0"/>
              <a:t>The Scientist’s Guide to Writing: How to write more easily and effectively throughout your scientific career</a:t>
            </a:r>
            <a:r>
              <a:rPr lang="en-US" sz="2000" b="0" dirty="0"/>
              <a:t>. Princeton University Press.</a:t>
            </a:r>
          </a:p>
          <a:p>
            <a:pPr marL="0" indent="0">
              <a:lnSpc>
                <a:spcPct val="90000"/>
              </a:lnSpc>
              <a:spcBef>
                <a:spcPts val="1000"/>
              </a:spcBef>
              <a:buNone/>
            </a:pPr>
            <a:endParaRPr lang="en-US" sz="2000"/>
          </a:p>
          <a:p>
            <a:pPr marL="0" indent="0">
              <a:lnSpc>
                <a:spcPct val="90000"/>
              </a:lnSpc>
              <a:spcBef>
                <a:spcPts val="1000"/>
              </a:spcBef>
              <a:buNone/>
            </a:pPr>
            <a:r>
              <a:rPr lang="en-GB" sz="2000" b="0">
                <a:hlinkClick r:id="rId2"/>
              </a:rPr>
              <a:t>http://www.phrasebank.manchester.ac.uk/</a:t>
            </a:r>
            <a:endParaRPr lang="en-US" sz="2000" b="0"/>
          </a:p>
          <a:p>
            <a:pPr marL="0" indent="0">
              <a:lnSpc>
                <a:spcPct val="90000"/>
              </a:lnSpc>
              <a:spcBef>
                <a:spcPts val="1000"/>
              </a:spcBef>
              <a:buNone/>
            </a:pPr>
            <a:endParaRPr lang="en-GB" sz="2000" b="0"/>
          </a:p>
          <a:p>
            <a:pPr marL="0" indent="0">
              <a:lnSpc>
                <a:spcPct val="90000"/>
              </a:lnSpc>
              <a:spcBef>
                <a:spcPts val="1000"/>
              </a:spcBef>
              <a:buNone/>
            </a:pPr>
            <a:r>
              <a:rPr lang="en-US" sz="2000" b="0" dirty="0"/>
              <a:t>Aliotta, M. (2018). </a:t>
            </a:r>
            <a:r>
              <a:rPr lang="en-US" sz="2000" b="0" i="1" dirty="0"/>
              <a:t>Mastering Academic Writing in the Sciences: A step by step guide</a:t>
            </a:r>
            <a:r>
              <a:rPr lang="en-US" sz="2000" b="0" dirty="0"/>
              <a:t>. CRC Press.</a:t>
            </a:r>
          </a:p>
          <a:p>
            <a:pPr marL="0" indent="0">
              <a:lnSpc>
                <a:spcPct val="90000"/>
              </a:lnSpc>
              <a:spcBef>
                <a:spcPts val="1000"/>
              </a:spcBef>
              <a:buNone/>
            </a:pPr>
            <a:r>
              <a:rPr lang="en-US" sz="2000" b="0" dirty="0"/>
              <a:t>Boyle, J., &amp; Ramsay, S. (2018). </a:t>
            </a:r>
            <a:r>
              <a:rPr lang="en-US" sz="2000" b="0" i="1" dirty="0"/>
              <a:t>Writing for Science Students</a:t>
            </a:r>
            <a:r>
              <a:rPr lang="en-US" sz="2000" b="0" dirty="0"/>
              <a:t>.  Macmillan International.</a:t>
            </a:r>
          </a:p>
          <a:p>
            <a:pPr marL="0" indent="0">
              <a:lnSpc>
                <a:spcPct val="90000"/>
              </a:lnSpc>
              <a:spcBef>
                <a:spcPts val="1000"/>
              </a:spcBef>
              <a:buNone/>
            </a:pPr>
            <a:r>
              <a:rPr lang="en-US" sz="2000" b="0" dirty="0"/>
              <a:t>Glasman-Deal, H. (2010). </a:t>
            </a:r>
            <a:r>
              <a:rPr lang="en-US" sz="2000" b="0" i="1" dirty="0"/>
              <a:t>Science Research Writing For Non-Native Speakers of English.  </a:t>
            </a:r>
            <a:r>
              <a:rPr lang="en-US" sz="2000" b="0" dirty="0"/>
              <a:t>Imperial College Press.</a:t>
            </a:r>
          </a:p>
          <a:p>
            <a:pPr marL="0" indent="0">
              <a:buNone/>
            </a:pPr>
            <a:endParaRPr lang="en-US" sz="2000"/>
          </a:p>
          <a:p>
            <a:pPr marL="0" indent="0">
              <a:buNone/>
            </a:pPr>
            <a:endParaRPr lang="en-US" sz="2000"/>
          </a:p>
          <a:p>
            <a:pPr marL="0" indent="0">
              <a:buNone/>
            </a:pPr>
            <a:endParaRPr lang="en-US" sz="2000"/>
          </a:p>
        </p:txBody>
      </p:sp>
      <p:sp>
        <p:nvSpPr>
          <p:cNvPr id="3" name="Slide Number Placeholder 2">
            <a:extLst>
              <a:ext uri="{FF2B5EF4-FFF2-40B4-BE49-F238E27FC236}">
                <a16:creationId xmlns:a16="http://schemas.microsoft.com/office/drawing/2014/main" id="{FA0CCAF7-056F-B540-8CB1-96387810E878}"/>
              </a:ext>
            </a:extLst>
          </p:cNvPr>
          <p:cNvSpPr>
            <a:spLocks noGrp="1"/>
          </p:cNvSpPr>
          <p:nvPr>
            <p:ph type="sldNum" idx="12"/>
          </p:nvPr>
        </p:nvSpPr>
        <p:spPr/>
        <p:txBody>
          <a:bodyPr/>
          <a:lstStyle/>
          <a:p>
            <a:fld id="{00000000-1234-1234-1234-123412341234}" type="slidenum">
              <a:rPr lang="en" dirty="0" smtClean="0"/>
              <a:pPr/>
              <a:t>31</a:t>
            </a:fld>
            <a:endParaRPr lang="en" dirty="0"/>
          </a:p>
        </p:txBody>
      </p:sp>
    </p:spTree>
    <p:extLst>
      <p:ext uri="{BB962C8B-B14F-4D97-AF65-F5344CB8AC3E}">
        <p14:creationId xmlns:p14="http://schemas.microsoft.com/office/powerpoint/2010/main" val="1058845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a:t>Structure and line of argument: Pause and think</a:t>
            </a:r>
            <a:endParaRPr/>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4</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2101700" y="1822900"/>
            <a:ext cx="9565500" cy="4510000"/>
          </a:xfrm>
        </p:spPr>
        <p:txBody>
          <a:bodyPr/>
          <a:lstStyle/>
          <a:p>
            <a:pPr marL="608965" indent="-490855"/>
            <a:r>
              <a:rPr lang="en-GB" sz="2900"/>
              <a:t>How might this image help you in planning your structure?</a:t>
            </a:r>
          </a:p>
        </p:txBody>
      </p:sp>
      <p:pic>
        <p:nvPicPr>
          <p:cNvPr id="2" name="Picture 1" descr="Image of a fish skeleton. Left hand side is the head, in the middle is the spine with ribs, on the right is the tail.">
            <a:extLst>
              <a:ext uri="{FF2B5EF4-FFF2-40B4-BE49-F238E27FC236}">
                <a16:creationId xmlns:a16="http://schemas.microsoft.com/office/drawing/2014/main" id="{99C58B0D-3A8B-4DF6-A259-9C9FB25CC898}"/>
              </a:ext>
            </a:extLst>
          </p:cNvPr>
          <p:cNvPicPr/>
          <p:nvPr/>
        </p:nvPicPr>
        <p:blipFill rotWithShape="1">
          <a:blip r:embed="rId3">
            <a:extLst>
              <a:ext uri="{28A0092B-C50C-407E-A947-70E740481C1C}">
                <a14:useLocalDpi xmlns:a14="http://schemas.microsoft.com/office/drawing/2010/main" val="0"/>
              </a:ext>
            </a:extLst>
          </a:blip>
          <a:srcRect l="6149" t="25838" r="4921" b="26709"/>
          <a:stretch/>
        </p:blipFill>
        <p:spPr bwMode="auto">
          <a:xfrm>
            <a:off x="3877336" y="3519501"/>
            <a:ext cx="5264727" cy="2072150"/>
          </a:xfrm>
          <a:prstGeom prst="rect">
            <a:avLst/>
          </a:prstGeom>
          <a:noFill/>
          <a:ln>
            <a:noFill/>
          </a:ln>
          <a:extLst>
            <a:ext uri="{53640926-AAD7-44d8-BBD7-CCE9431645EC}">
              <a14:shadowObscured xmlns="" xmlns:lc="http://schemas.openxmlformats.org/drawingml/2006/lockedCanva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pic>
    </p:spTree>
    <p:extLst>
      <p:ext uri="{BB962C8B-B14F-4D97-AF65-F5344CB8AC3E}">
        <p14:creationId xmlns:p14="http://schemas.microsoft.com/office/powerpoint/2010/main" val="3897339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a:t>Structure and line of argument</a:t>
            </a:r>
            <a:endParaRPr/>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5</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AutoShape 2" descr="C:\Users\lh14106\AppData\Local\Microsoft\Windows\INetCache\Content.Word\fishbone.jpg"/>
          <p:cNvSpPr>
            <a:spLocks noGrp="1" noChangeAspect="1" noChangeArrowheads="1"/>
          </p:cNvSpPr>
          <p:nvPr>
            <p:ph type="body" idx="1"/>
          </p:nvPr>
        </p:nvSpPr>
        <p:spPr bwMode="auto">
          <a:xfrm>
            <a:off x="2101850" y="1822450"/>
            <a:ext cx="9564688" cy="45100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GB" dirty="0"/>
              <a:t>  </a:t>
            </a:r>
          </a:p>
        </p:txBody>
      </p:sp>
      <p:pic>
        <p:nvPicPr>
          <p:cNvPr id="10" name="Picture 9" descr="Image of a fish skeleton. Left hand side is the head, in the middle is the spine with ribs, on the right is the tail."/>
          <p:cNvPicPr/>
          <p:nvPr/>
        </p:nvPicPr>
        <p:blipFill rotWithShape="1">
          <a:blip r:embed="rId3">
            <a:extLst>
              <a:ext uri="{28A0092B-C50C-407E-A947-70E740481C1C}">
                <a14:useLocalDpi xmlns:a14="http://schemas.microsoft.com/office/drawing/2010/main" val="0"/>
              </a:ext>
            </a:extLst>
          </a:blip>
          <a:srcRect l="6149" t="25838" r="4921" b="26709"/>
          <a:stretch/>
        </p:blipFill>
        <p:spPr bwMode="auto">
          <a:xfrm>
            <a:off x="3846021" y="2872323"/>
            <a:ext cx="5264727" cy="2072150"/>
          </a:xfrm>
          <a:prstGeom prst="rect">
            <a:avLst/>
          </a:prstGeom>
          <a:noFill/>
          <a:ln>
            <a:noFill/>
          </a:ln>
          <a:extLst>
            <a:ext uri="{53640926-AAD7-44d8-BBD7-CCE9431645EC}">
              <a14:shadowObscured xmlns=""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a:ext>
          </a:extLst>
        </p:spPr>
      </p:pic>
      <p:sp>
        <p:nvSpPr>
          <p:cNvPr id="11" name="Speech Bubble: Rectangle 19"/>
          <p:cNvSpPr/>
          <p:nvPr/>
        </p:nvSpPr>
        <p:spPr>
          <a:xfrm>
            <a:off x="2538153" y="5270268"/>
            <a:ext cx="3831820" cy="867526"/>
          </a:xfrm>
          <a:prstGeom prst="wedgeRectCallout">
            <a:avLst>
              <a:gd name="adj1" fmla="val 38188"/>
              <a:gd name="adj2" fmla="val -100495"/>
            </a:avLst>
          </a:prstGeom>
          <a:solidFill>
            <a:sysClr val="window" lastClr="FFFFFF"/>
          </a:solidFill>
          <a:ln w="25400" cap="flat" cmpd="sng" algn="ctr">
            <a:solidFill>
              <a:srgbClr val="20898E"/>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effectLst/>
                <a:ea typeface="Calibri" panose="020F0502020204030204" pitchFamily="34" charset="0"/>
                <a:cs typeface="Times New Roman" panose="02020603050405020304" pitchFamily="18" charset="0"/>
              </a:rPr>
              <a:t>The ribs are your sections or paragraphs. These should support your argument. </a:t>
            </a:r>
          </a:p>
        </p:txBody>
      </p:sp>
      <p:sp>
        <p:nvSpPr>
          <p:cNvPr id="14" name="Speech Bubble: Rectangle 17"/>
          <p:cNvSpPr/>
          <p:nvPr/>
        </p:nvSpPr>
        <p:spPr>
          <a:xfrm>
            <a:off x="8534401" y="5270268"/>
            <a:ext cx="2643446" cy="867525"/>
          </a:xfrm>
          <a:prstGeom prst="wedgeRectCallout">
            <a:avLst>
              <a:gd name="adj1" fmla="val -42878"/>
              <a:gd name="adj2" fmla="val -151158"/>
            </a:avLst>
          </a:prstGeom>
          <a:solidFill>
            <a:sysClr val="window" lastClr="FFFFFF"/>
          </a:solidFill>
          <a:ln w="25400" cap="flat" cmpd="sng" algn="ctr">
            <a:solidFill>
              <a:srgbClr val="20898E"/>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effectLst/>
                <a:ea typeface="Calibri" panose="020F0502020204030204" pitchFamily="34" charset="0"/>
                <a:cs typeface="Times New Roman" panose="02020603050405020304" pitchFamily="18" charset="0"/>
              </a:rPr>
              <a:t>The tail represents your conclusion.</a:t>
            </a:r>
          </a:p>
        </p:txBody>
      </p:sp>
      <p:sp>
        <p:nvSpPr>
          <p:cNvPr id="15" name="Speech Bubble: Rectangle 9"/>
          <p:cNvSpPr/>
          <p:nvPr/>
        </p:nvSpPr>
        <p:spPr>
          <a:xfrm>
            <a:off x="7606610" y="1672755"/>
            <a:ext cx="2955657" cy="1143587"/>
          </a:xfrm>
          <a:prstGeom prst="wedgeRectCallout">
            <a:avLst>
              <a:gd name="adj1" fmla="val -54708"/>
              <a:gd name="adj2" fmla="val 140986"/>
            </a:avLst>
          </a:prstGeom>
          <a:solidFill>
            <a:sysClr val="window" lastClr="FFFFFF"/>
          </a:solidFill>
          <a:ln w="25400" cap="flat" cmpd="sng" algn="ctr">
            <a:solidFill>
              <a:srgbClr val="20898E"/>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effectLst/>
                <a:ea typeface="Calibri" panose="020F0502020204030204" pitchFamily="34" charset="0"/>
                <a:cs typeface="Times New Roman" panose="02020603050405020304" pitchFamily="18" charset="0"/>
              </a:rPr>
              <a:t>The spine is your line of argument, which should link your introduction with your conclusion. </a:t>
            </a:r>
          </a:p>
        </p:txBody>
      </p:sp>
      <p:sp>
        <p:nvSpPr>
          <p:cNvPr id="17" name="Speech Bubble: Rectangle 10"/>
          <p:cNvSpPr/>
          <p:nvPr/>
        </p:nvSpPr>
        <p:spPr>
          <a:xfrm>
            <a:off x="2311834" y="2026218"/>
            <a:ext cx="2055119" cy="1040619"/>
          </a:xfrm>
          <a:prstGeom prst="wedgeRectCallout">
            <a:avLst>
              <a:gd name="adj1" fmla="val 49183"/>
              <a:gd name="adj2" fmla="val 92357"/>
            </a:avLst>
          </a:prstGeom>
          <a:ln w="19050">
            <a:solidFill>
              <a:srgbClr val="20898E"/>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effectLst/>
                <a:ea typeface="Calibri" panose="020F0502020204030204" pitchFamily="34" charset="0"/>
                <a:cs typeface="Calibri" panose="020F0502020204030204" pitchFamily="34" charset="0"/>
              </a:rPr>
              <a:t>The head of the fish represents your introduction.</a:t>
            </a:r>
          </a:p>
        </p:txBody>
      </p:sp>
    </p:spTree>
    <p:extLst>
      <p:ext uri="{BB962C8B-B14F-4D97-AF65-F5344CB8AC3E}">
        <p14:creationId xmlns:p14="http://schemas.microsoft.com/office/powerpoint/2010/main" val="2314191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a:t>Pause and think</a:t>
            </a:r>
            <a:endParaRPr/>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6</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Rounded Rectangular Callout 1"/>
          <p:cNvSpPr/>
          <p:nvPr/>
        </p:nvSpPr>
        <p:spPr>
          <a:xfrm>
            <a:off x="3508131" y="2349731"/>
            <a:ext cx="6295345" cy="3225338"/>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3600">
                <a:solidFill>
                  <a:schemeClr val="tx1"/>
                </a:solidFill>
              </a:rPr>
              <a:t>How might the fishbone image help you in your planning?</a:t>
            </a:r>
          </a:p>
        </p:txBody>
      </p:sp>
    </p:spTree>
    <p:extLst>
      <p:ext uri="{BB962C8B-B14F-4D97-AF65-F5344CB8AC3E}">
        <p14:creationId xmlns:p14="http://schemas.microsoft.com/office/powerpoint/2010/main" val="1179744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a:t>Understanding the report structure</a:t>
            </a:r>
            <a:endParaRPr/>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7</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1902194" y="1683361"/>
            <a:ext cx="9565500" cy="4510000"/>
          </a:xfrm>
        </p:spPr>
        <p:txBody>
          <a:bodyPr/>
          <a:lstStyle/>
          <a:p>
            <a:pPr marL="118110" indent="0">
              <a:buNone/>
            </a:pPr>
            <a:r>
              <a:rPr lang="en-US" sz="1800"/>
              <a:t>Title, Abstract, Acknowledgements, Contents </a:t>
            </a:r>
            <a:endParaRPr lang="en-US"/>
          </a:p>
          <a:p>
            <a:pPr marL="118110" indent="0">
              <a:buNone/>
            </a:pPr>
            <a:endParaRPr lang="en-GB"/>
          </a:p>
          <a:p>
            <a:pPr marL="118110" indent="0">
              <a:buNone/>
            </a:pPr>
            <a:r>
              <a:rPr lang="en-GB"/>
              <a:t>	Introduction</a:t>
            </a:r>
          </a:p>
          <a:p>
            <a:pPr marL="118110" indent="0">
              <a:buNone/>
            </a:pPr>
            <a:endParaRPr lang="en-GB"/>
          </a:p>
          <a:p>
            <a:pPr marL="118110" indent="0">
              <a:buNone/>
            </a:pPr>
            <a:r>
              <a:rPr lang="en-GB"/>
              <a:t>	Main body</a:t>
            </a:r>
          </a:p>
          <a:p>
            <a:pPr marL="118110" indent="0">
              <a:buNone/>
            </a:pPr>
            <a:endParaRPr lang="en-GB"/>
          </a:p>
          <a:p>
            <a:pPr marL="118110" indent="0">
              <a:buNone/>
            </a:pPr>
            <a:r>
              <a:rPr lang="en-GB"/>
              <a:t>	Conclusion</a:t>
            </a:r>
          </a:p>
          <a:p>
            <a:pPr marL="118110" indent="0">
              <a:buNone/>
            </a:pPr>
            <a:endParaRPr lang="en-GB"/>
          </a:p>
          <a:p>
            <a:pPr marL="118110" indent="0">
              <a:buNone/>
            </a:pPr>
            <a:r>
              <a:rPr lang="en-US" sz="1800"/>
              <a:t>References/Bibliography, Appendices</a:t>
            </a:r>
            <a:endParaRPr lang="en-GB" sz="1800"/>
          </a:p>
        </p:txBody>
      </p:sp>
      <p:sp>
        <p:nvSpPr>
          <p:cNvPr id="2" name="Trapezoid 1"/>
          <p:cNvSpPr/>
          <p:nvPr/>
        </p:nvSpPr>
        <p:spPr>
          <a:xfrm rot="10800000">
            <a:off x="7741919" y="2689333"/>
            <a:ext cx="1643777" cy="925486"/>
          </a:xfrm>
          <a:prstGeom prst="trapezoid">
            <a:avLst>
              <a:gd name="adj" fmla="val 5295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4" name="Trapezoid 3"/>
          <p:cNvSpPr/>
          <p:nvPr/>
        </p:nvSpPr>
        <p:spPr>
          <a:xfrm>
            <a:off x="7735254" y="5013946"/>
            <a:ext cx="1650442" cy="788559"/>
          </a:xfrm>
          <a:prstGeom prst="trapezoid">
            <a:avLst>
              <a:gd name="adj" fmla="val 6074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Rectangle 4"/>
          <p:cNvSpPr/>
          <p:nvPr/>
        </p:nvSpPr>
        <p:spPr>
          <a:xfrm>
            <a:off x="8218463" y="3679921"/>
            <a:ext cx="684023" cy="125089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315556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a:t>Introduction</a:t>
            </a:r>
            <a:endParaRPr/>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8</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2101700" y="1823100"/>
            <a:ext cx="9565500" cy="4510000"/>
          </a:xfrm>
        </p:spPr>
        <p:txBody>
          <a:bodyPr/>
          <a:lstStyle/>
          <a:p>
            <a:r>
              <a:rPr lang="en-GB"/>
              <a:t>Introduces the research topic</a:t>
            </a:r>
          </a:p>
          <a:p>
            <a:r>
              <a:rPr lang="en-GB"/>
              <a:t>Provides background</a:t>
            </a:r>
          </a:p>
          <a:p>
            <a:r>
              <a:rPr lang="en-GB"/>
              <a:t>Includes relevant literature</a:t>
            </a:r>
          </a:p>
          <a:p>
            <a:r>
              <a:rPr lang="en-GB"/>
              <a:t>States your aims</a:t>
            </a:r>
          </a:p>
          <a:p>
            <a:r>
              <a:rPr lang="en-GB"/>
              <a:t>Outlines your paper</a:t>
            </a:r>
          </a:p>
        </p:txBody>
      </p:sp>
      <p:graphicFrame>
        <p:nvGraphicFramePr>
          <p:cNvPr id="2" name="Diagram 1"/>
          <p:cNvGraphicFramePr/>
          <p:nvPr>
            <p:extLst>
              <p:ext uri="{D42A27DB-BD31-4B8C-83A1-F6EECF244321}">
                <p14:modId xmlns:p14="http://schemas.microsoft.com/office/powerpoint/2010/main" val="1977054936"/>
              </p:ext>
            </p:extLst>
          </p:nvPr>
        </p:nvGraphicFramePr>
        <p:xfrm>
          <a:off x="7586749" y="2687781"/>
          <a:ext cx="4283826" cy="3186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5792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a:t>Introduction</a:t>
            </a:r>
            <a:endParaRPr/>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9</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2101700" y="1823100"/>
            <a:ext cx="9565500" cy="4510000"/>
          </a:xfrm>
        </p:spPr>
        <p:txBody>
          <a:bodyPr/>
          <a:lstStyle/>
          <a:p>
            <a:r>
              <a:rPr lang="en-GB"/>
              <a:t>Define a research territory</a:t>
            </a:r>
          </a:p>
          <a:p>
            <a:pPr lvl="1"/>
            <a:r>
              <a:rPr lang="en-GB" sz="2000"/>
              <a:t>Claim importance</a:t>
            </a:r>
          </a:p>
          <a:p>
            <a:pPr lvl="1"/>
            <a:r>
              <a:rPr lang="en-GB" sz="2000"/>
              <a:t>Make topic generalisations</a:t>
            </a:r>
          </a:p>
          <a:p>
            <a:pPr lvl="1"/>
            <a:r>
              <a:rPr lang="en-GB" sz="2000"/>
              <a:t>Review items of previous research</a:t>
            </a:r>
          </a:p>
          <a:p>
            <a:r>
              <a:rPr lang="en-GB"/>
              <a:t>Establish a niche</a:t>
            </a:r>
          </a:p>
          <a:p>
            <a:pPr lvl="1"/>
            <a:r>
              <a:rPr lang="en-GB" sz="2000"/>
              <a:t>Raise a question</a:t>
            </a:r>
          </a:p>
          <a:p>
            <a:pPr lvl="1"/>
            <a:r>
              <a:rPr lang="en-GB" sz="2000"/>
              <a:t>Make a counter-claim</a:t>
            </a:r>
          </a:p>
          <a:p>
            <a:pPr lvl="1"/>
            <a:r>
              <a:rPr lang="en-GB" sz="2000"/>
              <a:t>Indicate a gap</a:t>
            </a:r>
          </a:p>
          <a:p>
            <a:r>
              <a:rPr lang="en-GB"/>
              <a:t>Occupy the niche</a:t>
            </a:r>
          </a:p>
          <a:p>
            <a:pPr lvl="1"/>
            <a:r>
              <a:rPr lang="en-GB" sz="2000"/>
              <a:t>Outline your purposes</a:t>
            </a:r>
          </a:p>
          <a:p>
            <a:pPr lvl="1"/>
            <a:r>
              <a:rPr lang="en-GB" sz="2000"/>
              <a:t>Announce the present research</a:t>
            </a:r>
          </a:p>
          <a:p>
            <a:pPr marL="118531" indent="0">
              <a:buNone/>
            </a:pPr>
            <a:endParaRPr lang="en-GB"/>
          </a:p>
        </p:txBody>
      </p:sp>
      <p:graphicFrame>
        <p:nvGraphicFramePr>
          <p:cNvPr id="2" name="Diagram 1"/>
          <p:cNvGraphicFramePr/>
          <p:nvPr>
            <p:extLst>
              <p:ext uri="{D42A27DB-BD31-4B8C-83A1-F6EECF244321}">
                <p14:modId xmlns:p14="http://schemas.microsoft.com/office/powerpoint/2010/main" val="3279796994"/>
              </p:ext>
            </p:extLst>
          </p:nvPr>
        </p:nvGraphicFramePr>
        <p:xfrm>
          <a:off x="8362603" y="2863246"/>
          <a:ext cx="2914996" cy="2429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523785"/>
      </p:ext>
    </p:extLst>
  </p:cSld>
  <p:clrMapOvr>
    <a:masterClrMapping/>
  </p:clrMapOvr>
</p:sld>
</file>

<file path=ppt/theme/theme1.xml><?xml version="1.0" encoding="utf-8"?>
<a:theme xmlns:a="http://schemas.openxmlformats.org/drawingml/2006/main" name="Basset template">
  <a:themeElements>
    <a:clrScheme name="Custom 2">
      <a:dk1>
        <a:srgbClr val="434343"/>
      </a:dk1>
      <a:lt1>
        <a:srgbClr val="FFFFFF"/>
      </a:lt1>
      <a:dk2>
        <a:srgbClr val="D9D9D9"/>
      </a:dk2>
      <a:lt2>
        <a:srgbClr val="FFFFFF"/>
      </a:lt2>
      <a:accent1>
        <a:srgbClr val="487A7B"/>
      </a:accent1>
      <a:accent2>
        <a:srgbClr val="FFC56E"/>
      </a:accent2>
      <a:accent3>
        <a:srgbClr val="00414E"/>
      </a:accent3>
      <a:accent4>
        <a:srgbClr val="C9DAF8"/>
      </a:accent4>
      <a:accent5>
        <a:srgbClr val="93C47D"/>
      </a:accent5>
      <a:accent6>
        <a:srgbClr val="D9EAD3"/>
      </a:accent6>
      <a:hlink>
        <a:srgbClr val="FFC56E"/>
      </a:hlink>
      <a:folHlink>
        <a:srgbClr val="487A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ef3cdfd-7421-4641-bafa-0016a046f656">
      <Terms xmlns="http://schemas.microsoft.com/office/infopath/2007/PartnerControls"/>
    </lcf76f155ced4ddcb4097134ff3c332f>
    <TaxCatchAll xmlns="e0533433-c614-42f1-a6db-1e117b426f00" xsi:nil="true"/>
    <SharedWithUsers xmlns="e0533433-c614-42f1-a6db-1e117b426f00">
      <UserInfo>
        <DisplayName/>
        <AccountId xsi:nil="true"/>
        <AccountType/>
      </UserInfo>
    </SharedWithUsers>
    <MediaLengthInSeconds xmlns="aef3cdfd-7421-4641-bafa-0016a046f65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AD789F51556C499F1846C109B772AF" ma:contentTypeVersion="12" ma:contentTypeDescription="Create a new document." ma:contentTypeScope="" ma:versionID="18eb691342a986df7fcf74d5430e711a">
  <xsd:schema xmlns:xsd="http://www.w3.org/2001/XMLSchema" xmlns:xs="http://www.w3.org/2001/XMLSchema" xmlns:p="http://schemas.microsoft.com/office/2006/metadata/properties" xmlns:ns2="e0533433-c614-42f1-a6db-1e117b426f00" xmlns:ns3="aef3cdfd-7421-4641-bafa-0016a046f656" targetNamespace="http://schemas.microsoft.com/office/2006/metadata/properties" ma:root="true" ma:fieldsID="f4a6fecc9e0512ed7411e1f808fef244" ns2:_="" ns3:_="">
    <xsd:import namespace="e0533433-c614-42f1-a6db-1e117b426f00"/>
    <xsd:import namespace="aef3cdfd-7421-4641-bafa-0016a046f65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33433-c614-42f1-a6db-1e117b426f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e52b77c-496f-4984-9256-af5fcad5ff1d}" ma:internalName="TaxCatchAll" ma:showField="CatchAllData" ma:web="e0533433-c614-42f1-a6db-1e117b426f0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ef3cdfd-7421-4641-bafa-0016a046f65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54eff52-6b6d-4e5f-a3b0-187f185b1db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A48AED-E4E7-42EB-BF6C-FCC9AEB83A33}">
  <ds:schemaRefs>
    <ds:schemaRef ds:uri="http://schemas.microsoft.com/sharepoint/v3/contenttype/forms"/>
  </ds:schemaRefs>
</ds:datastoreItem>
</file>

<file path=customXml/itemProps2.xml><?xml version="1.0" encoding="utf-8"?>
<ds:datastoreItem xmlns:ds="http://schemas.openxmlformats.org/officeDocument/2006/customXml" ds:itemID="{2D39C296-2A79-460F-AE36-D7AD5BE7320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aef3cdfd-7421-4641-bafa-0016a046f656"/>
    <ds:schemaRef ds:uri="http://purl.org/dc/terms/"/>
    <ds:schemaRef ds:uri="http://schemas.openxmlformats.org/package/2006/metadata/core-properties"/>
    <ds:schemaRef ds:uri="e0533433-c614-42f1-a6db-1e117b426f00"/>
    <ds:schemaRef ds:uri="http://www.w3.org/XML/1998/namespace"/>
    <ds:schemaRef ds:uri="http://purl.org/dc/dcmitype/"/>
  </ds:schemaRefs>
</ds:datastoreItem>
</file>

<file path=customXml/itemProps3.xml><?xml version="1.0" encoding="utf-8"?>
<ds:datastoreItem xmlns:ds="http://schemas.openxmlformats.org/officeDocument/2006/customXml" ds:itemID="{07E70911-4AB8-473B-A51C-573AF20147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533433-c614-42f1-a6db-1e117b426f00"/>
    <ds:schemaRef ds:uri="aef3cdfd-7421-4641-bafa-0016a046f6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203</TotalTime>
  <Words>2038</Words>
  <Application>Microsoft Office PowerPoint</Application>
  <PresentationFormat>Widescreen</PresentationFormat>
  <Paragraphs>268</Paragraphs>
  <Slides>31</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Barlow</vt:lpstr>
      <vt:lpstr>Calibri</vt:lpstr>
      <vt:lpstr>Segoe UI</vt:lpstr>
      <vt:lpstr>Times New Roman</vt:lpstr>
      <vt:lpstr>Basset template</vt:lpstr>
      <vt:lpstr>Mathematics Dissertations</vt:lpstr>
      <vt:lpstr>PowerPoint Presentation</vt:lpstr>
      <vt:lpstr>Structure and line of argument</vt:lpstr>
      <vt:lpstr>Structure and line of argument: Pause and think</vt:lpstr>
      <vt:lpstr>Structure and line of argument</vt:lpstr>
      <vt:lpstr>Pause and think</vt:lpstr>
      <vt:lpstr>Understanding the report structure</vt:lpstr>
      <vt:lpstr>Introduction</vt:lpstr>
      <vt:lpstr>Introduction</vt:lpstr>
      <vt:lpstr>Pause and think</vt:lpstr>
      <vt:lpstr>Defining a research territory: Task</vt:lpstr>
      <vt:lpstr>Stating your objective</vt:lpstr>
      <vt:lpstr>Stating your objective: Examples</vt:lpstr>
      <vt:lpstr>Stating your objective: Pause and think</vt:lpstr>
      <vt:lpstr>Presenting your outline</vt:lpstr>
      <vt:lpstr>Main body</vt:lpstr>
      <vt:lpstr>Main body</vt:lpstr>
      <vt:lpstr>Sample contents page</vt:lpstr>
      <vt:lpstr>Main body: Pause and think</vt:lpstr>
      <vt:lpstr>Conclusion</vt:lpstr>
      <vt:lpstr>Conclusion</vt:lpstr>
      <vt:lpstr>Conclusion: Restating your purpose</vt:lpstr>
      <vt:lpstr>Conclusion: Future directions examples</vt:lpstr>
      <vt:lpstr>Returning to the fishbone</vt:lpstr>
      <vt:lpstr>Planning</vt:lpstr>
      <vt:lpstr>Checking your line of argument: Reverse outlining</vt:lpstr>
      <vt:lpstr>Checking your line of argument: Topic sentence outline</vt:lpstr>
      <vt:lpstr>Checking your line of argument: Topic sentence outline example</vt:lpstr>
      <vt:lpstr>Checking your line of argument: Topic sentence outline example</vt:lpstr>
      <vt:lpstr>Review of session</vt:lpstr>
      <vt:lpstr>PowerPoint Presentation</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Dissertations</dc:title>
  <dc:creator>BUCKLEY Peter</dc:creator>
  <cp:lastModifiedBy>Peter Buckley</cp:lastModifiedBy>
  <cp:revision>31</cp:revision>
  <dcterms:created xsi:type="dcterms:W3CDTF">2019-02-12T10:03:45Z</dcterms:created>
  <dcterms:modified xsi:type="dcterms:W3CDTF">2023-04-28T10:13:45Z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0x01010004AD789F51556C499F1846C109B772AF</vt:lpwstr>
  </property>
  <property fmtid="{D5CDD505-2E9C-101B-9397-08002B2CF9AE}" pid="3" name="Order">
    <vt:r8>2035300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