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7"/>
  </p:notesMasterIdLst>
  <p:sldIdLst>
    <p:sldId id="390" r:id="rId5"/>
    <p:sldId id="396" r:id="rId6"/>
    <p:sldId id="391" r:id="rId7"/>
    <p:sldId id="404" r:id="rId8"/>
    <p:sldId id="405" r:id="rId9"/>
    <p:sldId id="406" r:id="rId10"/>
    <p:sldId id="409" r:id="rId11"/>
    <p:sldId id="410" r:id="rId12"/>
    <p:sldId id="407" r:id="rId13"/>
    <p:sldId id="420" r:id="rId14"/>
    <p:sldId id="417" r:id="rId15"/>
    <p:sldId id="419" r:id="rId16"/>
    <p:sldId id="418" r:id="rId17"/>
    <p:sldId id="421" r:id="rId18"/>
    <p:sldId id="411" r:id="rId19"/>
    <p:sldId id="414" r:id="rId20"/>
    <p:sldId id="415" r:id="rId21"/>
    <p:sldId id="422" r:id="rId22"/>
    <p:sldId id="416" r:id="rId23"/>
    <p:sldId id="401" r:id="rId24"/>
    <p:sldId id="400" r:id="rId25"/>
    <p:sldId id="4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1899B-D127-8136-FDE6-38AE33BAB10B}" v="344" dt="2021-04-30T17:46:45.470"/>
    <p1510:client id="{3A32C59F-40E2-2000-C61F-41D0D5253E1E}" v="92" dt="2021-05-06T09:20:25.396"/>
    <p1510:client id="{505AA306-EE9D-D17F-FB28-350FF2F271D9}" v="130" dt="2021-05-06T12:22:49.574"/>
    <p1510:client id="{717FA25A-2FED-44EF-8A08-7D017DC664F5}" v="9" dt="2021-05-13T11:32:30.567"/>
    <p1510:client id="{8A3508B9-F7FE-1CA7-21F3-EE61C9F6581F}" v="16" dt="2021-05-17T13:07:03.739"/>
    <p1510:client id="{8B77CCAF-D6F5-1D73-7D1D-C58DFB8AE0BD}" v="1599" dt="2021-05-01T11:25:20.028"/>
    <p1510:client id="{A40DF761-858E-DBAB-B298-4C4C52176F57}" v="111" dt="2021-05-04T16:46:14.162"/>
    <p1510:client id="{BAC96A90-5066-2889-3337-97790F1527D6}" v="2" dt="2021-05-13T11:45:12.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p:cViewPr varScale="1">
        <p:scale>
          <a:sx n="118" d="100"/>
          <a:sy n="118" d="100"/>
        </p:scale>
        <p:origin x="29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Rowan" userId="S::rmurray3@ed.ac.uk::bf89d769-07eb-448a-bf0c-a5eb813ff665" providerId="AD" clId="Web-{3A32C59F-40E2-2000-C61F-41D0D5253E1E}"/>
    <pc:docChg chg="modSld">
      <pc:chgData name="MURRAY Rowan" userId="S::rmurray3@ed.ac.uk::bf89d769-07eb-448a-bf0c-a5eb813ff665" providerId="AD" clId="Web-{3A32C59F-40E2-2000-C61F-41D0D5253E1E}" dt="2021-05-06T09:20:25.396" v="90" actId="20577"/>
      <pc:docMkLst>
        <pc:docMk/>
      </pc:docMkLst>
      <pc:sldChg chg="modSp">
        <pc:chgData name="MURRAY Rowan" userId="S::rmurray3@ed.ac.uk::bf89d769-07eb-448a-bf0c-a5eb813ff665" providerId="AD" clId="Web-{3A32C59F-40E2-2000-C61F-41D0D5253E1E}" dt="2021-05-06T09:19:12.379" v="72" actId="20577"/>
        <pc:sldMkLst>
          <pc:docMk/>
          <pc:sldMk cId="2984048463" sldId="407"/>
        </pc:sldMkLst>
        <pc:spChg chg="mod">
          <ac:chgData name="MURRAY Rowan" userId="S::rmurray3@ed.ac.uk::bf89d769-07eb-448a-bf0c-a5eb813ff665" providerId="AD" clId="Web-{3A32C59F-40E2-2000-C61F-41D0D5253E1E}" dt="2021-05-06T09:19:12.379" v="72" actId="20577"/>
          <ac:spMkLst>
            <pc:docMk/>
            <pc:sldMk cId="2984048463" sldId="407"/>
            <ac:spMk id="128" creationId="{00000000-0000-0000-0000-000000000000}"/>
          </ac:spMkLst>
        </pc:spChg>
        <pc:spChg chg="mod">
          <ac:chgData name="MURRAY Rowan" userId="S::rmurray3@ed.ac.uk::bf89d769-07eb-448a-bf0c-a5eb813ff665" providerId="AD" clId="Web-{3A32C59F-40E2-2000-C61F-41D0D5253E1E}" dt="2021-05-06T09:18:50.879" v="59" actId="20577"/>
          <ac:spMkLst>
            <pc:docMk/>
            <pc:sldMk cId="2984048463" sldId="407"/>
            <ac:spMk id="129" creationId="{00000000-0000-0000-0000-000000000000}"/>
          </ac:spMkLst>
        </pc:spChg>
      </pc:sldChg>
      <pc:sldChg chg="modSp">
        <pc:chgData name="MURRAY Rowan" userId="S::rmurray3@ed.ac.uk::bf89d769-07eb-448a-bf0c-a5eb813ff665" providerId="AD" clId="Web-{3A32C59F-40E2-2000-C61F-41D0D5253E1E}" dt="2021-05-06T09:19:48.286" v="86" actId="20577"/>
        <pc:sldMkLst>
          <pc:docMk/>
          <pc:sldMk cId="538910507" sldId="408"/>
        </pc:sldMkLst>
        <pc:spChg chg="mod">
          <ac:chgData name="MURRAY Rowan" userId="S::rmurray3@ed.ac.uk::bf89d769-07eb-448a-bf0c-a5eb813ff665" providerId="AD" clId="Web-{3A32C59F-40E2-2000-C61F-41D0D5253E1E}" dt="2021-05-06T09:19:48.286" v="86" actId="20577"/>
          <ac:spMkLst>
            <pc:docMk/>
            <pc:sldMk cId="538910507" sldId="408"/>
            <ac:spMk id="128" creationId="{00000000-0000-0000-0000-000000000000}"/>
          </ac:spMkLst>
        </pc:spChg>
      </pc:sldChg>
      <pc:sldChg chg="modSp">
        <pc:chgData name="MURRAY Rowan" userId="S::rmurray3@ed.ac.uk::bf89d769-07eb-448a-bf0c-a5eb813ff665" providerId="AD" clId="Web-{3A32C59F-40E2-2000-C61F-41D0D5253E1E}" dt="2021-05-06T09:18:35.316" v="58" actId="20577"/>
        <pc:sldMkLst>
          <pc:docMk/>
          <pc:sldMk cId="2019248239" sldId="409"/>
        </pc:sldMkLst>
        <pc:spChg chg="mod">
          <ac:chgData name="MURRAY Rowan" userId="S::rmurray3@ed.ac.uk::bf89d769-07eb-448a-bf0c-a5eb813ff665" providerId="AD" clId="Web-{3A32C59F-40E2-2000-C61F-41D0D5253E1E}" dt="2021-05-06T09:18:35.316" v="58" actId="20577"/>
          <ac:spMkLst>
            <pc:docMk/>
            <pc:sldMk cId="2019248239" sldId="409"/>
            <ac:spMk id="129" creationId="{00000000-0000-0000-0000-000000000000}"/>
          </ac:spMkLst>
        </pc:spChg>
      </pc:sldChg>
      <pc:sldChg chg="modSp">
        <pc:chgData name="MURRAY Rowan" userId="S::rmurray3@ed.ac.uk::bf89d769-07eb-448a-bf0c-a5eb813ff665" providerId="AD" clId="Web-{3A32C59F-40E2-2000-C61F-41D0D5253E1E}" dt="2021-05-06T09:20:25.396" v="90" actId="20577"/>
        <pc:sldMkLst>
          <pc:docMk/>
          <pc:sldMk cId="4031416321" sldId="417"/>
        </pc:sldMkLst>
        <pc:spChg chg="mod">
          <ac:chgData name="MURRAY Rowan" userId="S::rmurray3@ed.ac.uk::bf89d769-07eb-448a-bf0c-a5eb813ff665" providerId="AD" clId="Web-{3A32C59F-40E2-2000-C61F-41D0D5253E1E}" dt="2021-05-06T09:20:25.396" v="90" actId="20577"/>
          <ac:spMkLst>
            <pc:docMk/>
            <pc:sldMk cId="4031416321" sldId="417"/>
            <ac:spMk id="129" creationId="{00000000-0000-0000-0000-000000000000}"/>
          </ac:spMkLst>
        </pc:spChg>
      </pc:sldChg>
      <pc:sldChg chg="modSp">
        <pc:chgData name="MURRAY Rowan" userId="S::rmurray3@ed.ac.uk::bf89d769-07eb-448a-bf0c-a5eb813ff665" providerId="AD" clId="Web-{3A32C59F-40E2-2000-C61F-41D0D5253E1E}" dt="2021-05-06T09:20:06.365" v="88"/>
        <pc:sldMkLst>
          <pc:docMk/>
          <pc:sldMk cId="577624468" sldId="420"/>
        </pc:sldMkLst>
        <pc:graphicFrameChg chg="mod modGraphic">
          <ac:chgData name="MURRAY Rowan" userId="S::rmurray3@ed.ac.uk::bf89d769-07eb-448a-bf0c-a5eb813ff665" providerId="AD" clId="Web-{3A32C59F-40E2-2000-C61F-41D0D5253E1E}" dt="2021-05-06T09:20:06.365" v="88"/>
          <ac:graphicFrameMkLst>
            <pc:docMk/>
            <pc:sldMk cId="577624468" sldId="420"/>
            <ac:graphicFrameMk id="2" creationId="{2451D95A-155E-4A42-B902-D6C6D25DAB30}"/>
          </ac:graphicFrameMkLst>
        </pc:graphicFrameChg>
      </pc:sldChg>
    </pc:docChg>
  </pc:docChgLst>
  <pc:docChgLst>
    <pc:chgData name="MURRAY Rowan" userId="S::rmurray3@ed.ac.uk::bf89d769-07eb-448a-bf0c-a5eb813ff665" providerId="AD" clId="Web-{8B77CCAF-D6F5-1D73-7D1D-C58DFB8AE0BD}"/>
    <pc:docChg chg="addSld delSld modSld sldOrd">
      <pc:chgData name="MURRAY Rowan" userId="S::rmurray3@ed.ac.uk::bf89d769-07eb-448a-bf0c-a5eb813ff665" providerId="AD" clId="Web-{8B77CCAF-D6F5-1D73-7D1D-C58DFB8AE0BD}" dt="2021-05-01T11:25:20.028" v="1549" actId="20577"/>
      <pc:docMkLst>
        <pc:docMk/>
      </pc:docMkLst>
      <pc:sldChg chg="modSp">
        <pc:chgData name="MURRAY Rowan" userId="S::rmurray3@ed.ac.uk::bf89d769-07eb-448a-bf0c-a5eb813ff665" providerId="AD" clId="Web-{8B77CCAF-D6F5-1D73-7D1D-C58DFB8AE0BD}" dt="2021-05-01T10:16:50.440" v="36" actId="20577"/>
        <pc:sldMkLst>
          <pc:docMk/>
          <pc:sldMk cId="2626396236" sldId="396"/>
        </pc:sldMkLst>
        <pc:spChg chg="mod">
          <ac:chgData name="MURRAY Rowan" userId="S::rmurray3@ed.ac.uk::bf89d769-07eb-448a-bf0c-a5eb813ff665" providerId="AD" clId="Web-{8B77CCAF-D6F5-1D73-7D1D-C58DFB8AE0BD}" dt="2021-05-01T10:16:50.440" v="36" actId="20577"/>
          <ac:spMkLst>
            <pc:docMk/>
            <pc:sldMk cId="2626396236" sldId="396"/>
            <ac:spMk id="117" creationId="{00000000-0000-0000-0000-000000000000}"/>
          </ac:spMkLst>
        </pc:spChg>
      </pc:sldChg>
      <pc:sldChg chg="del ord">
        <pc:chgData name="MURRAY Rowan" userId="S::rmurray3@ed.ac.uk::bf89d769-07eb-448a-bf0c-a5eb813ff665" providerId="AD" clId="Web-{8B77CCAF-D6F5-1D73-7D1D-C58DFB8AE0BD}" dt="2021-05-01T11:16:34.749" v="1256"/>
        <pc:sldMkLst>
          <pc:docMk/>
          <pc:sldMk cId="1995149685" sldId="399"/>
        </pc:sldMkLst>
      </pc:sldChg>
      <pc:sldChg chg="del">
        <pc:chgData name="MURRAY Rowan" userId="S::rmurray3@ed.ac.uk::bf89d769-07eb-448a-bf0c-a5eb813ff665" providerId="AD" clId="Web-{8B77CCAF-D6F5-1D73-7D1D-C58DFB8AE0BD}" dt="2021-05-01T11:24:54.887" v="1538"/>
        <pc:sldMkLst>
          <pc:docMk/>
          <pc:sldMk cId="2727672577" sldId="403"/>
        </pc:sldMkLst>
      </pc:sldChg>
      <pc:sldChg chg="ord">
        <pc:chgData name="MURRAY Rowan" userId="S::rmurray3@ed.ac.uk::bf89d769-07eb-448a-bf0c-a5eb813ff665" providerId="AD" clId="Web-{8B77CCAF-D6F5-1D73-7D1D-C58DFB8AE0BD}" dt="2021-05-01T10:12:46.529" v="0"/>
        <pc:sldMkLst>
          <pc:docMk/>
          <pc:sldMk cId="158309317" sldId="404"/>
        </pc:sldMkLst>
      </pc:sldChg>
      <pc:sldChg chg="ord">
        <pc:chgData name="MURRAY Rowan" userId="S::rmurray3@ed.ac.uk::bf89d769-07eb-448a-bf0c-a5eb813ff665" providerId="AD" clId="Web-{8B77CCAF-D6F5-1D73-7D1D-C58DFB8AE0BD}" dt="2021-05-01T10:12:54.685" v="1"/>
        <pc:sldMkLst>
          <pc:docMk/>
          <pc:sldMk cId="3956224954" sldId="405"/>
        </pc:sldMkLst>
      </pc:sldChg>
      <pc:sldChg chg="ord">
        <pc:chgData name="MURRAY Rowan" userId="S::rmurray3@ed.ac.uk::bf89d769-07eb-448a-bf0c-a5eb813ff665" providerId="AD" clId="Web-{8B77CCAF-D6F5-1D73-7D1D-C58DFB8AE0BD}" dt="2021-05-01T11:17:26.188" v="1258"/>
        <pc:sldMkLst>
          <pc:docMk/>
          <pc:sldMk cId="116222539" sldId="406"/>
        </pc:sldMkLst>
      </pc:sldChg>
      <pc:sldChg chg="addSp modSp">
        <pc:chgData name="MURRAY Rowan" userId="S::rmurray3@ed.ac.uk::bf89d769-07eb-448a-bf0c-a5eb813ff665" providerId="AD" clId="Web-{8B77CCAF-D6F5-1D73-7D1D-C58DFB8AE0BD}" dt="2021-05-01T11:25:20.028" v="1549" actId="20577"/>
        <pc:sldMkLst>
          <pc:docMk/>
          <pc:sldMk cId="538910507" sldId="408"/>
        </pc:sldMkLst>
        <pc:spChg chg="mod">
          <ac:chgData name="MURRAY Rowan" userId="S::rmurray3@ed.ac.uk::bf89d769-07eb-448a-bf0c-a5eb813ff665" providerId="AD" clId="Web-{8B77CCAF-D6F5-1D73-7D1D-C58DFB8AE0BD}" dt="2021-05-01T11:25:20.028" v="1549" actId="20577"/>
          <ac:spMkLst>
            <pc:docMk/>
            <pc:sldMk cId="538910507" sldId="408"/>
            <ac:spMk id="128" creationId="{00000000-0000-0000-0000-000000000000}"/>
          </ac:spMkLst>
        </pc:spChg>
        <pc:spChg chg="mod">
          <ac:chgData name="MURRAY Rowan" userId="S::rmurray3@ed.ac.uk::bf89d769-07eb-448a-bf0c-a5eb813ff665" providerId="AD" clId="Web-{8B77CCAF-D6F5-1D73-7D1D-C58DFB8AE0BD}" dt="2021-05-01T10:38:45.614" v="337" actId="1076"/>
          <ac:spMkLst>
            <pc:docMk/>
            <pc:sldMk cId="538910507" sldId="408"/>
            <ac:spMk id="129" creationId="{00000000-0000-0000-0000-000000000000}"/>
          </ac:spMkLst>
        </pc:spChg>
        <pc:graphicFrameChg chg="add mod modGraphic">
          <ac:chgData name="MURRAY Rowan" userId="S::rmurray3@ed.ac.uk::bf89d769-07eb-448a-bf0c-a5eb813ff665" providerId="AD" clId="Web-{8B77CCAF-D6F5-1D73-7D1D-C58DFB8AE0BD}" dt="2021-05-01T10:38:49.082" v="338" actId="1076"/>
          <ac:graphicFrameMkLst>
            <pc:docMk/>
            <pc:sldMk cId="538910507" sldId="408"/>
            <ac:graphicFrameMk id="2" creationId="{2451D95A-155E-4A42-B902-D6C6D25DAB30}"/>
          </ac:graphicFrameMkLst>
        </pc:graphicFrameChg>
      </pc:sldChg>
      <pc:sldChg chg="modSp ord">
        <pc:chgData name="MURRAY Rowan" userId="S::rmurray3@ed.ac.uk::bf89d769-07eb-448a-bf0c-a5eb813ff665" providerId="AD" clId="Web-{8B77CCAF-D6F5-1D73-7D1D-C58DFB8AE0BD}" dt="2021-05-01T11:24:44.605" v="1537" actId="20577"/>
        <pc:sldMkLst>
          <pc:docMk/>
          <pc:sldMk cId="2019248239" sldId="409"/>
        </pc:sldMkLst>
        <pc:spChg chg="mod">
          <ac:chgData name="MURRAY Rowan" userId="S::rmurray3@ed.ac.uk::bf89d769-07eb-448a-bf0c-a5eb813ff665" providerId="AD" clId="Web-{8B77CCAF-D6F5-1D73-7D1D-C58DFB8AE0BD}" dt="2021-05-01T11:24:44.605" v="1537" actId="20577"/>
          <ac:spMkLst>
            <pc:docMk/>
            <pc:sldMk cId="2019248239" sldId="409"/>
            <ac:spMk id="129" creationId="{00000000-0000-0000-0000-000000000000}"/>
          </ac:spMkLst>
        </pc:spChg>
      </pc:sldChg>
      <pc:sldChg chg="delSp modSp">
        <pc:chgData name="MURRAY Rowan" userId="S::rmurray3@ed.ac.uk::bf89d769-07eb-448a-bf0c-a5eb813ff665" providerId="AD" clId="Web-{8B77CCAF-D6F5-1D73-7D1D-C58DFB8AE0BD}" dt="2021-05-01T10:14:25.625" v="10" actId="20577"/>
        <pc:sldMkLst>
          <pc:docMk/>
          <pc:sldMk cId="2311077168" sldId="411"/>
        </pc:sldMkLst>
        <pc:spChg chg="del">
          <ac:chgData name="MURRAY Rowan" userId="S::rmurray3@ed.ac.uk::bf89d769-07eb-448a-bf0c-a5eb813ff665" providerId="AD" clId="Web-{8B77CCAF-D6F5-1D73-7D1D-C58DFB8AE0BD}" dt="2021-05-01T10:14:14.953" v="4"/>
          <ac:spMkLst>
            <pc:docMk/>
            <pc:sldMk cId="2311077168" sldId="411"/>
            <ac:spMk id="2" creationId="{00000000-0000-0000-0000-000000000000}"/>
          </ac:spMkLst>
        </pc:spChg>
        <pc:spChg chg="mod">
          <ac:chgData name="MURRAY Rowan" userId="S::rmurray3@ed.ac.uk::bf89d769-07eb-448a-bf0c-a5eb813ff665" providerId="AD" clId="Web-{8B77CCAF-D6F5-1D73-7D1D-C58DFB8AE0BD}" dt="2021-05-01T10:14:25.625" v="10" actId="20577"/>
          <ac:spMkLst>
            <pc:docMk/>
            <pc:sldMk cId="2311077168" sldId="411"/>
            <ac:spMk id="5" creationId="{7DD13F62-C43B-4905-8519-DBAF0C67708C}"/>
          </ac:spMkLst>
        </pc:spChg>
      </pc:sldChg>
      <pc:sldChg chg="modSp add ord replId">
        <pc:chgData name="MURRAY Rowan" userId="S::rmurray3@ed.ac.uk::bf89d769-07eb-448a-bf0c-a5eb813ff665" providerId="AD" clId="Web-{8B77CCAF-D6F5-1D73-7D1D-C58DFB8AE0BD}" dt="2021-05-01T11:14:43.262" v="1199" actId="20577"/>
        <pc:sldMkLst>
          <pc:docMk/>
          <pc:sldMk cId="2366094928" sldId="414"/>
        </pc:sldMkLst>
        <pc:spChg chg="mod">
          <ac:chgData name="MURRAY Rowan" userId="S::rmurray3@ed.ac.uk::bf89d769-07eb-448a-bf0c-a5eb813ff665" providerId="AD" clId="Web-{8B77CCAF-D6F5-1D73-7D1D-C58DFB8AE0BD}" dt="2021-05-01T10:16:22.190" v="26" actId="20577"/>
          <ac:spMkLst>
            <pc:docMk/>
            <pc:sldMk cId="2366094928" sldId="414"/>
            <ac:spMk id="128" creationId="{00000000-0000-0000-0000-000000000000}"/>
          </ac:spMkLst>
        </pc:spChg>
        <pc:spChg chg="mod">
          <ac:chgData name="MURRAY Rowan" userId="S::rmurray3@ed.ac.uk::bf89d769-07eb-448a-bf0c-a5eb813ff665" providerId="AD" clId="Web-{8B77CCAF-D6F5-1D73-7D1D-C58DFB8AE0BD}" dt="2021-05-01T11:14:43.262" v="1199" actId="20577"/>
          <ac:spMkLst>
            <pc:docMk/>
            <pc:sldMk cId="2366094928" sldId="414"/>
            <ac:spMk id="129" creationId="{00000000-0000-0000-0000-000000000000}"/>
          </ac:spMkLst>
        </pc:spChg>
      </pc:sldChg>
      <pc:sldChg chg="modSp add replId">
        <pc:chgData name="MURRAY Rowan" userId="S::rmurray3@ed.ac.uk::bf89d769-07eb-448a-bf0c-a5eb813ff665" providerId="AD" clId="Web-{8B77CCAF-D6F5-1D73-7D1D-C58DFB8AE0BD}" dt="2021-05-01T11:13:14.370" v="1160" actId="20577"/>
        <pc:sldMkLst>
          <pc:docMk/>
          <pc:sldMk cId="1664510077" sldId="415"/>
        </pc:sldMkLst>
        <pc:spChg chg="mod">
          <ac:chgData name="MURRAY Rowan" userId="S::rmurray3@ed.ac.uk::bf89d769-07eb-448a-bf0c-a5eb813ff665" providerId="AD" clId="Web-{8B77CCAF-D6F5-1D73-7D1D-C58DFB8AE0BD}" dt="2021-05-01T10:22:07.963" v="102" actId="20577"/>
          <ac:spMkLst>
            <pc:docMk/>
            <pc:sldMk cId="1664510077" sldId="415"/>
            <ac:spMk id="128" creationId="{00000000-0000-0000-0000-000000000000}"/>
          </ac:spMkLst>
        </pc:spChg>
        <pc:spChg chg="mod">
          <ac:chgData name="MURRAY Rowan" userId="S::rmurray3@ed.ac.uk::bf89d769-07eb-448a-bf0c-a5eb813ff665" providerId="AD" clId="Web-{8B77CCAF-D6F5-1D73-7D1D-C58DFB8AE0BD}" dt="2021-05-01T11:13:14.370" v="1160" actId="20577"/>
          <ac:spMkLst>
            <pc:docMk/>
            <pc:sldMk cId="1664510077" sldId="415"/>
            <ac:spMk id="129" creationId="{00000000-0000-0000-0000-000000000000}"/>
          </ac:spMkLst>
        </pc:spChg>
      </pc:sldChg>
      <pc:sldChg chg="modSp add replId">
        <pc:chgData name="MURRAY Rowan" userId="S::rmurray3@ed.ac.uk::bf89d769-07eb-448a-bf0c-a5eb813ff665" providerId="AD" clId="Web-{8B77CCAF-D6F5-1D73-7D1D-C58DFB8AE0BD}" dt="2021-05-01T11:16:11.358" v="1255" actId="20577"/>
        <pc:sldMkLst>
          <pc:docMk/>
          <pc:sldMk cId="2034672614" sldId="416"/>
        </pc:sldMkLst>
        <pc:spChg chg="mod">
          <ac:chgData name="MURRAY Rowan" userId="S::rmurray3@ed.ac.uk::bf89d769-07eb-448a-bf0c-a5eb813ff665" providerId="AD" clId="Web-{8B77CCAF-D6F5-1D73-7D1D-C58DFB8AE0BD}" dt="2021-05-01T11:15:08.341" v="1201" actId="20577"/>
          <ac:spMkLst>
            <pc:docMk/>
            <pc:sldMk cId="2034672614" sldId="416"/>
            <ac:spMk id="128" creationId="{00000000-0000-0000-0000-000000000000}"/>
          </ac:spMkLst>
        </pc:spChg>
        <pc:spChg chg="mod">
          <ac:chgData name="MURRAY Rowan" userId="S::rmurray3@ed.ac.uk::bf89d769-07eb-448a-bf0c-a5eb813ff665" providerId="AD" clId="Web-{8B77CCAF-D6F5-1D73-7D1D-C58DFB8AE0BD}" dt="2021-05-01T11:16:11.358" v="1255" actId="20577"/>
          <ac:spMkLst>
            <pc:docMk/>
            <pc:sldMk cId="2034672614" sldId="416"/>
            <ac:spMk id="129" creationId="{00000000-0000-0000-0000-000000000000}"/>
          </ac:spMkLst>
        </pc:spChg>
      </pc:sldChg>
      <pc:sldChg chg="modSp add replId">
        <pc:chgData name="MURRAY Rowan" userId="S::rmurray3@ed.ac.uk::bf89d769-07eb-448a-bf0c-a5eb813ff665" providerId="AD" clId="Web-{8B77CCAF-D6F5-1D73-7D1D-C58DFB8AE0BD}" dt="2021-05-01T11:01:12.596" v="931" actId="20577"/>
        <pc:sldMkLst>
          <pc:docMk/>
          <pc:sldMk cId="4031416321" sldId="417"/>
        </pc:sldMkLst>
        <pc:spChg chg="mod">
          <ac:chgData name="MURRAY Rowan" userId="S::rmurray3@ed.ac.uk::bf89d769-07eb-448a-bf0c-a5eb813ff665" providerId="AD" clId="Web-{8B77CCAF-D6F5-1D73-7D1D-C58DFB8AE0BD}" dt="2021-05-01T10:47:56.828" v="626" actId="20577"/>
          <ac:spMkLst>
            <pc:docMk/>
            <pc:sldMk cId="4031416321" sldId="417"/>
            <ac:spMk id="128" creationId="{00000000-0000-0000-0000-000000000000}"/>
          </ac:spMkLst>
        </pc:spChg>
        <pc:spChg chg="mod">
          <ac:chgData name="MURRAY Rowan" userId="S::rmurray3@ed.ac.uk::bf89d769-07eb-448a-bf0c-a5eb813ff665" providerId="AD" clId="Web-{8B77CCAF-D6F5-1D73-7D1D-C58DFB8AE0BD}" dt="2021-05-01T11:01:12.596" v="931" actId="20577"/>
          <ac:spMkLst>
            <pc:docMk/>
            <pc:sldMk cId="4031416321" sldId="417"/>
            <ac:spMk id="129" creationId="{00000000-0000-0000-0000-000000000000}"/>
          </ac:spMkLst>
        </pc:spChg>
      </pc:sldChg>
      <pc:sldChg chg="addSp modSp add replId">
        <pc:chgData name="MURRAY Rowan" userId="S::rmurray3@ed.ac.uk::bf89d769-07eb-448a-bf0c-a5eb813ff665" providerId="AD" clId="Web-{8B77CCAF-D6F5-1D73-7D1D-C58DFB8AE0BD}" dt="2021-05-01T11:04:20.438" v="1032" actId="20577"/>
        <pc:sldMkLst>
          <pc:docMk/>
          <pc:sldMk cId="750695124" sldId="418"/>
        </pc:sldMkLst>
        <pc:spChg chg="add mod">
          <ac:chgData name="MURRAY Rowan" userId="S::rmurray3@ed.ac.uk::bf89d769-07eb-448a-bf0c-a5eb813ff665" providerId="AD" clId="Web-{8B77CCAF-D6F5-1D73-7D1D-C58DFB8AE0BD}" dt="2021-05-01T11:04:20.438" v="1032" actId="20577"/>
          <ac:spMkLst>
            <pc:docMk/>
            <pc:sldMk cId="750695124" sldId="418"/>
            <ac:spMk id="2" creationId="{E29000D1-1EAA-4957-BEAF-07D17C4C30F6}"/>
          </ac:spMkLst>
        </pc:spChg>
        <pc:spChg chg="mod">
          <ac:chgData name="MURRAY Rowan" userId="S::rmurray3@ed.ac.uk::bf89d769-07eb-448a-bf0c-a5eb813ff665" providerId="AD" clId="Web-{8B77CCAF-D6F5-1D73-7D1D-C58DFB8AE0BD}" dt="2021-05-01T11:02:59.712" v="956" actId="20577"/>
          <ac:spMkLst>
            <pc:docMk/>
            <pc:sldMk cId="750695124" sldId="418"/>
            <ac:spMk id="128" creationId="{00000000-0000-0000-0000-000000000000}"/>
          </ac:spMkLst>
        </pc:spChg>
      </pc:sldChg>
      <pc:sldChg chg="addSp delSp modSp add">
        <pc:chgData name="MURRAY Rowan" userId="S::rmurray3@ed.ac.uk::bf89d769-07eb-448a-bf0c-a5eb813ff665" providerId="AD" clId="Web-{8B77CCAF-D6F5-1D73-7D1D-C58DFB8AE0BD}" dt="2021-05-01T11:01:45.456" v="933"/>
        <pc:sldMkLst>
          <pc:docMk/>
          <pc:sldMk cId="2406516829" sldId="419"/>
        </pc:sldMkLst>
        <pc:spChg chg="del mod">
          <ac:chgData name="MURRAY Rowan" userId="S::rmurray3@ed.ac.uk::bf89d769-07eb-448a-bf0c-a5eb813ff665" providerId="AD" clId="Web-{8B77CCAF-D6F5-1D73-7D1D-C58DFB8AE0BD}" dt="2021-05-01T10:51:43.070" v="749"/>
          <ac:spMkLst>
            <pc:docMk/>
            <pc:sldMk cId="2406516829" sldId="419"/>
            <ac:spMk id="2" creationId="{00000000-0000-0000-0000-000000000000}"/>
          </ac:spMkLst>
        </pc:spChg>
        <pc:spChg chg="mod">
          <ac:chgData name="MURRAY Rowan" userId="S::rmurray3@ed.ac.uk::bf89d769-07eb-448a-bf0c-a5eb813ff665" providerId="AD" clId="Web-{8B77CCAF-D6F5-1D73-7D1D-C58DFB8AE0BD}" dt="2021-05-01T10:48:45.939" v="634" actId="20577"/>
          <ac:spMkLst>
            <pc:docMk/>
            <pc:sldMk cId="2406516829" sldId="419"/>
            <ac:spMk id="96" creationId="{00000000-0000-0000-0000-000000000000}"/>
          </ac:spMkLst>
        </pc:spChg>
        <pc:graphicFrameChg chg="add del mod modGraphic">
          <ac:chgData name="MURRAY Rowan" userId="S::rmurray3@ed.ac.uk::bf89d769-07eb-448a-bf0c-a5eb813ff665" providerId="AD" clId="Web-{8B77CCAF-D6F5-1D73-7D1D-C58DFB8AE0BD}" dt="2021-05-01T10:50:15.440" v="638"/>
          <ac:graphicFrameMkLst>
            <pc:docMk/>
            <pc:sldMk cId="2406516829" sldId="419"/>
            <ac:graphicFrameMk id="3" creationId="{7AEE7C8F-421A-446F-8CB8-9E7E7158A5F1}"/>
          </ac:graphicFrameMkLst>
        </pc:graphicFrameChg>
        <pc:graphicFrameChg chg="add mod modGraphic">
          <ac:chgData name="MURRAY Rowan" userId="S::rmurray3@ed.ac.uk::bf89d769-07eb-448a-bf0c-a5eb813ff665" providerId="AD" clId="Web-{8B77CCAF-D6F5-1D73-7D1D-C58DFB8AE0BD}" dt="2021-05-01T11:01:45.456" v="933"/>
          <ac:graphicFrameMkLst>
            <pc:docMk/>
            <pc:sldMk cId="2406516829" sldId="419"/>
            <ac:graphicFrameMk id="4" creationId="{FC4A36DA-5C02-4844-81A2-5F3BA9BDCF48}"/>
          </ac:graphicFrameMkLst>
        </pc:graphicFrameChg>
      </pc:sldChg>
      <pc:sldChg chg="modSp add ord replId">
        <pc:chgData name="MURRAY Rowan" userId="S::rmurray3@ed.ac.uk::bf89d769-07eb-448a-bf0c-a5eb813ff665" providerId="AD" clId="Web-{8B77CCAF-D6F5-1D73-7D1D-C58DFB8AE0BD}" dt="2021-05-01T10:46:55.405" v="624"/>
        <pc:sldMkLst>
          <pc:docMk/>
          <pc:sldMk cId="577624468" sldId="420"/>
        </pc:sldMkLst>
        <pc:spChg chg="mod">
          <ac:chgData name="MURRAY Rowan" userId="S::rmurray3@ed.ac.uk::bf89d769-07eb-448a-bf0c-a5eb813ff665" providerId="AD" clId="Web-{8B77CCAF-D6F5-1D73-7D1D-C58DFB8AE0BD}" dt="2021-05-01T10:46:41.280" v="620" actId="20577"/>
          <ac:spMkLst>
            <pc:docMk/>
            <pc:sldMk cId="577624468" sldId="420"/>
            <ac:spMk id="129" creationId="{00000000-0000-0000-0000-000000000000}"/>
          </ac:spMkLst>
        </pc:spChg>
        <pc:graphicFrameChg chg="mod modGraphic">
          <ac:chgData name="MURRAY Rowan" userId="S::rmurray3@ed.ac.uk::bf89d769-07eb-448a-bf0c-a5eb813ff665" providerId="AD" clId="Web-{8B77CCAF-D6F5-1D73-7D1D-C58DFB8AE0BD}" dt="2021-05-01T10:46:55.405" v="624"/>
          <ac:graphicFrameMkLst>
            <pc:docMk/>
            <pc:sldMk cId="577624468" sldId="420"/>
            <ac:graphicFrameMk id="2" creationId="{2451D95A-155E-4A42-B902-D6C6D25DAB30}"/>
          </ac:graphicFrameMkLst>
        </pc:graphicFrameChg>
      </pc:sldChg>
      <pc:sldChg chg="delSp modSp add replId">
        <pc:chgData name="MURRAY Rowan" userId="S::rmurray3@ed.ac.uk::bf89d769-07eb-448a-bf0c-a5eb813ff665" providerId="AD" clId="Web-{8B77CCAF-D6F5-1D73-7D1D-C58DFB8AE0BD}" dt="2021-05-01T11:10:47.367" v="1144" actId="20577"/>
        <pc:sldMkLst>
          <pc:docMk/>
          <pc:sldMk cId="1236399139" sldId="421"/>
        </pc:sldMkLst>
        <pc:spChg chg="del">
          <ac:chgData name="MURRAY Rowan" userId="S::rmurray3@ed.ac.uk::bf89d769-07eb-448a-bf0c-a5eb813ff665" providerId="AD" clId="Web-{8B77CCAF-D6F5-1D73-7D1D-C58DFB8AE0BD}" dt="2021-05-01T11:03:51.953" v="991"/>
          <ac:spMkLst>
            <pc:docMk/>
            <pc:sldMk cId="1236399139" sldId="421"/>
            <ac:spMk id="2" creationId="{E29000D1-1EAA-4957-BEAF-07D17C4C30F6}"/>
          </ac:spMkLst>
        </pc:spChg>
        <pc:spChg chg="mod">
          <ac:chgData name="MURRAY Rowan" userId="S::rmurray3@ed.ac.uk::bf89d769-07eb-448a-bf0c-a5eb813ff665" providerId="AD" clId="Web-{8B77CCAF-D6F5-1D73-7D1D-C58DFB8AE0BD}" dt="2021-05-01T11:10:47.367" v="1144" actId="20577"/>
          <ac:spMkLst>
            <pc:docMk/>
            <pc:sldMk cId="1236399139" sldId="421"/>
            <ac:spMk id="129" creationId="{00000000-0000-0000-0000-000000000000}"/>
          </ac:spMkLst>
        </pc:spChg>
      </pc:sldChg>
    </pc:docChg>
  </pc:docChgLst>
  <pc:docChgLst>
    <pc:chgData name="MURRAY Rowan" userId="S::rmurray3@ed.ac.uk::bf89d769-07eb-448a-bf0c-a5eb813ff665" providerId="AD" clId="Web-{35F1899B-D127-8136-FDE6-38AE33BAB10B}"/>
    <pc:docChg chg="addSld modSld sldOrd">
      <pc:chgData name="MURRAY Rowan" userId="S::rmurray3@ed.ac.uk::bf89d769-07eb-448a-bf0c-a5eb813ff665" providerId="AD" clId="Web-{35F1899B-D127-8136-FDE6-38AE33BAB10B}" dt="2021-04-30T17:46:45.470" v="306"/>
      <pc:docMkLst>
        <pc:docMk/>
      </pc:docMkLst>
      <pc:sldChg chg="modSp">
        <pc:chgData name="MURRAY Rowan" userId="S::rmurray3@ed.ac.uk::bf89d769-07eb-448a-bf0c-a5eb813ff665" providerId="AD" clId="Web-{35F1899B-D127-8136-FDE6-38AE33BAB10B}" dt="2021-04-30T17:26:27.201" v="5" actId="20577"/>
        <pc:sldMkLst>
          <pc:docMk/>
          <pc:sldMk cId="2317682893" sldId="390"/>
        </pc:sldMkLst>
        <pc:spChg chg="mod">
          <ac:chgData name="MURRAY Rowan" userId="S::rmurray3@ed.ac.uk::bf89d769-07eb-448a-bf0c-a5eb813ff665" providerId="AD" clId="Web-{35F1899B-D127-8136-FDE6-38AE33BAB10B}" dt="2021-04-30T17:26:27.201" v="5" actId="20577"/>
          <ac:spMkLst>
            <pc:docMk/>
            <pc:sldMk cId="2317682893" sldId="390"/>
            <ac:spMk id="91" creationId="{00000000-0000-0000-0000-000000000000}"/>
          </ac:spMkLst>
        </pc:spChg>
      </pc:sldChg>
      <pc:sldChg chg="addSp modSp">
        <pc:chgData name="MURRAY Rowan" userId="S::rmurray3@ed.ac.uk::bf89d769-07eb-448a-bf0c-a5eb813ff665" providerId="AD" clId="Web-{35F1899B-D127-8136-FDE6-38AE33BAB10B}" dt="2021-04-30T17:31:54.497" v="53" actId="1076"/>
        <pc:sldMkLst>
          <pc:docMk/>
          <pc:sldMk cId="1179744518" sldId="391"/>
        </pc:sldMkLst>
        <pc:spChg chg="mod">
          <ac:chgData name="MURRAY Rowan" userId="S::rmurray3@ed.ac.uk::bf89d769-07eb-448a-bf0c-a5eb813ff665" providerId="AD" clId="Web-{35F1899B-D127-8136-FDE6-38AE33BAB10B}" dt="2021-04-30T17:26:56.218" v="13" actId="20577"/>
          <ac:spMkLst>
            <pc:docMk/>
            <pc:sldMk cId="1179744518" sldId="391"/>
            <ac:spMk id="2" creationId="{00000000-0000-0000-0000-000000000000}"/>
          </ac:spMkLst>
        </pc:spChg>
        <pc:spChg chg="add mod">
          <ac:chgData name="MURRAY Rowan" userId="S::rmurray3@ed.ac.uk::bf89d769-07eb-448a-bf0c-a5eb813ff665" providerId="AD" clId="Web-{35F1899B-D127-8136-FDE6-38AE33BAB10B}" dt="2021-04-30T17:31:54.497" v="53" actId="1076"/>
          <ac:spMkLst>
            <pc:docMk/>
            <pc:sldMk cId="1179744518" sldId="391"/>
            <ac:spMk id="3" creationId="{6469D1BB-CF3C-4534-86C9-6DD033784313}"/>
          </ac:spMkLst>
        </pc:spChg>
        <pc:spChg chg="mod">
          <ac:chgData name="MURRAY Rowan" userId="S::rmurray3@ed.ac.uk::bf89d769-07eb-448a-bf0c-a5eb813ff665" providerId="AD" clId="Web-{35F1899B-D127-8136-FDE6-38AE33BAB10B}" dt="2021-04-30T17:27:19.563" v="19" actId="20577"/>
          <ac:spMkLst>
            <pc:docMk/>
            <pc:sldMk cId="1179744518" sldId="391"/>
            <ac:spMk id="96" creationId="{00000000-0000-0000-0000-000000000000}"/>
          </ac:spMkLst>
        </pc:spChg>
        <pc:picChg chg="add mod">
          <ac:chgData name="MURRAY Rowan" userId="S::rmurray3@ed.ac.uk::bf89d769-07eb-448a-bf0c-a5eb813ff665" providerId="AD" clId="Web-{35F1899B-D127-8136-FDE6-38AE33BAB10B}" dt="2021-04-30T17:30:44.414" v="41" actId="1076"/>
          <ac:picMkLst>
            <pc:docMk/>
            <pc:sldMk cId="1179744518" sldId="391"/>
            <ac:picMk id="4" creationId="{54E463AD-1759-416F-BD84-9202B28130B9}"/>
          </ac:picMkLst>
        </pc:picChg>
      </pc:sldChg>
      <pc:sldChg chg="delSp modSp">
        <pc:chgData name="MURRAY Rowan" userId="S::rmurray3@ed.ac.uk::bf89d769-07eb-448a-bf0c-a5eb813ff665" providerId="AD" clId="Web-{35F1899B-D127-8136-FDE6-38AE33BAB10B}" dt="2021-04-30T17:26:52.437" v="11" actId="20577"/>
        <pc:sldMkLst>
          <pc:docMk/>
          <pc:sldMk cId="2626396236" sldId="396"/>
        </pc:sldMkLst>
        <pc:spChg chg="del mod">
          <ac:chgData name="MURRAY Rowan" userId="S::rmurray3@ed.ac.uk::bf89d769-07eb-448a-bf0c-a5eb813ff665" providerId="AD" clId="Web-{35F1899B-D127-8136-FDE6-38AE33BAB10B}" dt="2021-04-30T17:26:46.889" v="8"/>
          <ac:spMkLst>
            <pc:docMk/>
            <pc:sldMk cId="2626396236" sldId="396"/>
            <ac:spMk id="116" creationId="{00000000-0000-0000-0000-000000000000}"/>
          </ac:spMkLst>
        </pc:spChg>
        <pc:spChg chg="mod">
          <ac:chgData name="MURRAY Rowan" userId="S::rmurray3@ed.ac.uk::bf89d769-07eb-448a-bf0c-a5eb813ff665" providerId="AD" clId="Web-{35F1899B-D127-8136-FDE6-38AE33BAB10B}" dt="2021-04-30T17:26:52.437" v="11" actId="20577"/>
          <ac:spMkLst>
            <pc:docMk/>
            <pc:sldMk cId="2626396236" sldId="396"/>
            <ac:spMk id="117" creationId="{00000000-0000-0000-0000-000000000000}"/>
          </ac:spMkLst>
        </pc:spChg>
      </pc:sldChg>
      <pc:sldChg chg="modSp">
        <pc:chgData name="MURRAY Rowan" userId="S::rmurray3@ed.ac.uk::bf89d769-07eb-448a-bf0c-a5eb813ff665" providerId="AD" clId="Web-{35F1899B-D127-8136-FDE6-38AE33BAB10B}" dt="2021-04-30T17:44:23.962" v="266" actId="20577"/>
        <pc:sldMkLst>
          <pc:docMk/>
          <pc:sldMk cId="1995149685" sldId="399"/>
        </pc:sldMkLst>
        <pc:spChg chg="mod">
          <ac:chgData name="MURRAY Rowan" userId="S::rmurray3@ed.ac.uk::bf89d769-07eb-448a-bf0c-a5eb813ff665" providerId="AD" clId="Web-{35F1899B-D127-8136-FDE6-38AE33BAB10B}" dt="2021-04-30T17:41:47.813" v="191" actId="20577"/>
          <ac:spMkLst>
            <pc:docMk/>
            <pc:sldMk cId="1995149685" sldId="399"/>
            <ac:spMk id="128" creationId="{00000000-0000-0000-0000-000000000000}"/>
          </ac:spMkLst>
        </pc:spChg>
        <pc:spChg chg="mod">
          <ac:chgData name="MURRAY Rowan" userId="S::rmurray3@ed.ac.uk::bf89d769-07eb-448a-bf0c-a5eb813ff665" providerId="AD" clId="Web-{35F1899B-D127-8136-FDE6-38AE33BAB10B}" dt="2021-04-30T17:44:23.962" v="266" actId="20577"/>
          <ac:spMkLst>
            <pc:docMk/>
            <pc:sldMk cId="1995149685" sldId="399"/>
            <ac:spMk id="129" creationId="{00000000-0000-0000-0000-000000000000}"/>
          </ac:spMkLst>
        </pc:spChg>
      </pc:sldChg>
      <pc:sldChg chg="modSp">
        <pc:chgData name="MURRAY Rowan" userId="S::rmurray3@ed.ac.uk::bf89d769-07eb-448a-bf0c-a5eb813ff665" providerId="AD" clId="Web-{35F1899B-D127-8136-FDE6-38AE33BAB10B}" dt="2021-04-30T17:31:30.823" v="48" actId="20577"/>
        <pc:sldMkLst>
          <pc:docMk/>
          <pc:sldMk cId="2727672577" sldId="403"/>
        </pc:sldMkLst>
        <pc:spChg chg="mod">
          <ac:chgData name="MURRAY Rowan" userId="S::rmurray3@ed.ac.uk::bf89d769-07eb-448a-bf0c-a5eb813ff665" providerId="AD" clId="Web-{35F1899B-D127-8136-FDE6-38AE33BAB10B}" dt="2021-04-30T17:27:00.562" v="15" actId="20577"/>
          <ac:spMkLst>
            <pc:docMk/>
            <pc:sldMk cId="2727672577" sldId="403"/>
            <ac:spMk id="2" creationId="{00000000-0000-0000-0000-000000000000}"/>
          </ac:spMkLst>
        </pc:spChg>
        <pc:spChg chg="mod">
          <ac:chgData name="MURRAY Rowan" userId="S::rmurray3@ed.ac.uk::bf89d769-07eb-448a-bf0c-a5eb813ff665" providerId="AD" clId="Web-{35F1899B-D127-8136-FDE6-38AE33BAB10B}" dt="2021-04-30T17:31:30.823" v="48" actId="20577"/>
          <ac:spMkLst>
            <pc:docMk/>
            <pc:sldMk cId="2727672577" sldId="403"/>
            <ac:spMk id="96" creationId="{00000000-0000-0000-0000-000000000000}"/>
          </ac:spMkLst>
        </pc:spChg>
      </pc:sldChg>
      <pc:sldChg chg="add">
        <pc:chgData name="MURRAY Rowan" userId="S::rmurray3@ed.ac.uk::bf89d769-07eb-448a-bf0c-a5eb813ff665" providerId="AD" clId="Web-{35F1899B-D127-8136-FDE6-38AE33BAB10B}" dt="2021-04-30T17:27:39.252" v="25"/>
        <pc:sldMkLst>
          <pc:docMk/>
          <pc:sldMk cId="158309317" sldId="404"/>
        </pc:sldMkLst>
      </pc:sldChg>
      <pc:sldChg chg="delSp modSp add">
        <pc:chgData name="MURRAY Rowan" userId="S::rmurray3@ed.ac.uk::bf89d769-07eb-448a-bf0c-a5eb813ff665" providerId="AD" clId="Web-{35F1899B-D127-8136-FDE6-38AE33BAB10B}" dt="2021-04-30T17:33:37.706" v="94" actId="20577"/>
        <pc:sldMkLst>
          <pc:docMk/>
          <pc:sldMk cId="3956224954" sldId="405"/>
        </pc:sldMkLst>
        <pc:spChg chg="mod">
          <ac:chgData name="MURRAY Rowan" userId="S::rmurray3@ed.ac.uk::bf89d769-07eb-448a-bf0c-a5eb813ff665" providerId="AD" clId="Web-{35F1899B-D127-8136-FDE6-38AE33BAB10B}" dt="2021-04-30T17:33:30.190" v="91" actId="20577"/>
          <ac:spMkLst>
            <pc:docMk/>
            <pc:sldMk cId="3956224954" sldId="405"/>
            <ac:spMk id="2" creationId="{00000000-0000-0000-0000-000000000000}"/>
          </ac:spMkLst>
        </pc:spChg>
        <pc:spChg chg="del">
          <ac:chgData name="MURRAY Rowan" userId="S::rmurray3@ed.ac.uk::bf89d769-07eb-448a-bf0c-a5eb813ff665" providerId="AD" clId="Web-{35F1899B-D127-8136-FDE6-38AE33BAB10B}" dt="2021-04-30T17:32:46.563" v="71"/>
          <ac:spMkLst>
            <pc:docMk/>
            <pc:sldMk cId="3956224954" sldId="405"/>
            <ac:spMk id="3" creationId="{D745F97C-DAD9-477B-AF4C-2E7A78021C4D}"/>
          </ac:spMkLst>
        </pc:spChg>
        <pc:spChg chg="mod">
          <ac:chgData name="MURRAY Rowan" userId="S::rmurray3@ed.ac.uk::bf89d769-07eb-448a-bf0c-a5eb813ff665" providerId="AD" clId="Web-{35F1899B-D127-8136-FDE6-38AE33BAB10B}" dt="2021-04-30T17:33:37.706" v="94" actId="20577"/>
          <ac:spMkLst>
            <pc:docMk/>
            <pc:sldMk cId="3956224954" sldId="405"/>
            <ac:spMk id="4" creationId="{49722B15-2B9A-4B68-B07E-7B51694C043C}"/>
          </ac:spMkLst>
        </pc:spChg>
      </pc:sldChg>
      <pc:sldChg chg="addSp delSp modSp add">
        <pc:chgData name="MURRAY Rowan" userId="S::rmurray3@ed.ac.uk::bf89d769-07eb-448a-bf0c-a5eb813ff665" providerId="AD" clId="Web-{35F1899B-D127-8136-FDE6-38AE33BAB10B}" dt="2021-04-30T17:40:55.373" v="175" actId="1076"/>
        <pc:sldMkLst>
          <pc:docMk/>
          <pc:sldMk cId="116222539" sldId="406"/>
        </pc:sldMkLst>
        <pc:spChg chg="mod">
          <ac:chgData name="MURRAY Rowan" userId="S::rmurray3@ed.ac.uk::bf89d769-07eb-448a-bf0c-a5eb813ff665" providerId="AD" clId="Web-{35F1899B-D127-8136-FDE6-38AE33BAB10B}" dt="2021-04-30T17:40:36.903" v="169" actId="1076"/>
          <ac:spMkLst>
            <pc:docMk/>
            <pc:sldMk cId="116222539" sldId="406"/>
            <ac:spMk id="2" creationId="{D02EF9A7-85A6-4CC9-A8F9-73AE5B7B7C45}"/>
          </ac:spMkLst>
        </pc:spChg>
        <pc:spChg chg="mod">
          <ac:chgData name="MURRAY Rowan" userId="S::rmurray3@ed.ac.uk::bf89d769-07eb-448a-bf0c-a5eb813ff665" providerId="AD" clId="Web-{35F1899B-D127-8136-FDE6-38AE33BAB10B}" dt="2021-04-30T17:40:39.075" v="170" actId="1076"/>
          <ac:spMkLst>
            <pc:docMk/>
            <pc:sldMk cId="116222539" sldId="406"/>
            <ac:spMk id="11" creationId="{6EEAD9BE-C6E2-41F0-A001-AB942ECB0EF1}"/>
          </ac:spMkLst>
        </pc:spChg>
        <pc:spChg chg="del">
          <ac:chgData name="MURRAY Rowan" userId="S::rmurray3@ed.ac.uk::bf89d769-07eb-448a-bf0c-a5eb813ff665" providerId="AD" clId="Web-{35F1899B-D127-8136-FDE6-38AE33BAB10B}" dt="2021-04-30T17:36:06.011" v="102"/>
          <ac:spMkLst>
            <pc:docMk/>
            <pc:sldMk cId="116222539" sldId="406"/>
            <ac:spMk id="12" creationId="{477D8F75-47D9-49C5-86B6-0B2C019DF1C3}"/>
          </ac:spMkLst>
        </pc:spChg>
        <pc:spChg chg="del mod">
          <ac:chgData name="MURRAY Rowan" userId="S::rmurray3@ed.ac.uk::bf89d769-07eb-448a-bf0c-a5eb813ff665" providerId="AD" clId="Web-{35F1899B-D127-8136-FDE6-38AE33BAB10B}" dt="2021-04-30T17:36:14.012" v="106"/>
          <ac:spMkLst>
            <pc:docMk/>
            <pc:sldMk cId="116222539" sldId="406"/>
            <ac:spMk id="13" creationId="{AE44A396-DF8B-4BF5-B86C-3855906E1426}"/>
          </ac:spMkLst>
        </pc:spChg>
        <pc:spChg chg="add mod">
          <ac:chgData name="MURRAY Rowan" userId="S::rmurray3@ed.ac.uk::bf89d769-07eb-448a-bf0c-a5eb813ff665" providerId="AD" clId="Web-{35F1899B-D127-8136-FDE6-38AE33BAB10B}" dt="2021-04-30T17:40:55.373" v="175" actId="1076"/>
          <ac:spMkLst>
            <pc:docMk/>
            <pc:sldMk cId="116222539" sldId="406"/>
            <ac:spMk id="14" creationId="{B4C20EB5-F7DE-4A6E-AFCF-C5EB202B3971}"/>
          </ac:spMkLst>
        </pc:spChg>
        <pc:picChg chg="add del mod">
          <ac:chgData name="MURRAY Rowan" userId="S::rmurray3@ed.ac.uk::bf89d769-07eb-448a-bf0c-a5eb813ff665" providerId="AD" clId="Web-{35F1899B-D127-8136-FDE6-38AE33BAB10B}" dt="2021-04-30T17:40:41.559" v="171" actId="1076"/>
          <ac:picMkLst>
            <pc:docMk/>
            <pc:sldMk cId="116222539" sldId="406"/>
            <ac:picMk id="3" creationId="{0E6A13FE-E673-4529-8FC7-D6671FAD3524}"/>
          </ac:picMkLst>
        </pc:picChg>
        <pc:picChg chg="del">
          <ac:chgData name="MURRAY Rowan" userId="S::rmurray3@ed.ac.uk::bf89d769-07eb-448a-bf0c-a5eb813ff665" providerId="AD" clId="Web-{35F1899B-D127-8136-FDE6-38AE33BAB10B}" dt="2021-04-30T17:34:50.101" v="95"/>
          <ac:picMkLst>
            <pc:docMk/>
            <pc:sldMk cId="116222539" sldId="406"/>
            <ac:picMk id="4" creationId="{A40077FB-6B31-45DA-A1AB-407ED1C1FB35}"/>
          </ac:picMkLst>
        </pc:picChg>
      </pc:sldChg>
      <pc:sldChg chg="modSp add replId">
        <pc:chgData name="MURRAY Rowan" userId="S::rmurray3@ed.ac.uk::bf89d769-07eb-448a-bf0c-a5eb813ff665" providerId="AD" clId="Web-{35F1899B-D127-8136-FDE6-38AE33BAB10B}" dt="2021-04-30T17:43:13.927" v="241" actId="20577"/>
        <pc:sldMkLst>
          <pc:docMk/>
          <pc:sldMk cId="2984048463" sldId="407"/>
        </pc:sldMkLst>
        <pc:spChg chg="mod">
          <ac:chgData name="MURRAY Rowan" userId="S::rmurray3@ed.ac.uk::bf89d769-07eb-448a-bf0c-a5eb813ff665" providerId="AD" clId="Web-{35F1899B-D127-8136-FDE6-38AE33BAB10B}" dt="2021-04-30T17:43:13.927" v="241" actId="20577"/>
          <ac:spMkLst>
            <pc:docMk/>
            <pc:sldMk cId="2984048463" sldId="407"/>
            <ac:spMk id="129" creationId="{00000000-0000-0000-0000-000000000000}"/>
          </ac:spMkLst>
        </pc:spChg>
      </pc:sldChg>
      <pc:sldChg chg="add replId">
        <pc:chgData name="MURRAY Rowan" userId="S::rmurray3@ed.ac.uk::bf89d769-07eb-448a-bf0c-a5eb813ff665" providerId="AD" clId="Web-{35F1899B-D127-8136-FDE6-38AE33BAB10B}" dt="2021-04-30T17:41:16.264" v="177"/>
        <pc:sldMkLst>
          <pc:docMk/>
          <pc:sldMk cId="538910507" sldId="408"/>
        </pc:sldMkLst>
      </pc:sldChg>
      <pc:sldChg chg="add replId">
        <pc:chgData name="MURRAY Rowan" userId="S::rmurray3@ed.ac.uk::bf89d769-07eb-448a-bf0c-a5eb813ff665" providerId="AD" clId="Web-{35F1899B-D127-8136-FDE6-38AE33BAB10B}" dt="2021-04-30T17:43:51.789" v="242"/>
        <pc:sldMkLst>
          <pc:docMk/>
          <pc:sldMk cId="2019248239" sldId="409"/>
        </pc:sldMkLst>
      </pc:sldChg>
      <pc:sldChg chg="addSp delSp modSp add replId">
        <pc:chgData name="MURRAY Rowan" userId="S::rmurray3@ed.ac.uk::bf89d769-07eb-448a-bf0c-a5eb813ff665" providerId="AD" clId="Web-{35F1899B-D127-8136-FDE6-38AE33BAB10B}" dt="2021-04-30T17:46:17.875" v="302" actId="20577"/>
        <pc:sldMkLst>
          <pc:docMk/>
          <pc:sldMk cId="1660215352" sldId="410"/>
        </pc:sldMkLst>
        <pc:spChg chg="add mod">
          <ac:chgData name="MURRAY Rowan" userId="S::rmurray3@ed.ac.uk::bf89d769-07eb-448a-bf0c-a5eb813ff665" providerId="AD" clId="Web-{35F1899B-D127-8136-FDE6-38AE33BAB10B}" dt="2021-04-30T17:46:17.875" v="302" actId="20577"/>
          <ac:spMkLst>
            <pc:docMk/>
            <pc:sldMk cId="1660215352" sldId="410"/>
            <ac:spMk id="11" creationId="{DE97DE5C-89AE-478A-A17A-FB2784001712}"/>
          </ac:spMkLst>
        </pc:spChg>
        <pc:spChg chg="mod">
          <ac:chgData name="MURRAY Rowan" userId="S::rmurray3@ed.ac.uk::bf89d769-07eb-448a-bf0c-a5eb813ff665" providerId="AD" clId="Web-{35F1899B-D127-8136-FDE6-38AE33BAB10B}" dt="2021-04-30T17:45:00.058" v="272" actId="20577"/>
          <ac:spMkLst>
            <pc:docMk/>
            <pc:sldMk cId="1660215352" sldId="410"/>
            <ac:spMk id="128" creationId="{00000000-0000-0000-0000-000000000000}"/>
          </ac:spMkLst>
        </pc:spChg>
        <pc:spChg chg="del mod">
          <ac:chgData name="MURRAY Rowan" userId="S::rmurray3@ed.ac.uk::bf89d769-07eb-448a-bf0c-a5eb813ff665" providerId="AD" clId="Web-{35F1899B-D127-8136-FDE6-38AE33BAB10B}" dt="2021-04-30T17:45:02.199" v="273"/>
          <ac:spMkLst>
            <pc:docMk/>
            <pc:sldMk cId="1660215352" sldId="410"/>
            <ac:spMk id="129" creationId="{00000000-0000-0000-0000-000000000000}"/>
          </ac:spMkLst>
        </pc:spChg>
      </pc:sldChg>
      <pc:sldChg chg="add ord">
        <pc:chgData name="MURRAY Rowan" userId="S::rmurray3@ed.ac.uk::bf89d769-07eb-448a-bf0c-a5eb813ff665" providerId="AD" clId="Web-{35F1899B-D127-8136-FDE6-38AE33BAB10B}" dt="2021-04-30T17:46:32.188" v="304"/>
        <pc:sldMkLst>
          <pc:docMk/>
          <pc:sldMk cId="2311077168" sldId="411"/>
        </pc:sldMkLst>
      </pc:sldChg>
      <pc:sldChg chg="add replId">
        <pc:chgData name="MURRAY Rowan" userId="S::rmurray3@ed.ac.uk::bf89d769-07eb-448a-bf0c-a5eb813ff665" providerId="AD" clId="Web-{35F1899B-D127-8136-FDE6-38AE33BAB10B}" dt="2021-04-30T17:46:41.564" v="305"/>
        <pc:sldMkLst>
          <pc:docMk/>
          <pc:sldMk cId="1739373601" sldId="412"/>
        </pc:sldMkLst>
      </pc:sldChg>
      <pc:sldChg chg="add replId">
        <pc:chgData name="MURRAY Rowan" userId="S::rmurray3@ed.ac.uk::bf89d769-07eb-448a-bf0c-a5eb813ff665" providerId="AD" clId="Web-{35F1899B-D127-8136-FDE6-38AE33BAB10B}" dt="2021-04-30T17:46:45.470" v="306"/>
        <pc:sldMkLst>
          <pc:docMk/>
          <pc:sldMk cId="462624218" sldId="413"/>
        </pc:sldMkLst>
      </pc:sldChg>
    </pc:docChg>
  </pc:docChgLst>
  <pc:docChgLst>
    <pc:chgData name="MURRAY Rowan" userId="S::rmurray3@ed.ac.uk::bf89d769-07eb-448a-bf0c-a5eb813ff665" providerId="AD" clId="Web-{717FA25A-2FED-44EF-8A08-7D017DC664F5}"/>
    <pc:docChg chg="modSld">
      <pc:chgData name="MURRAY Rowan" userId="S::rmurray3@ed.ac.uk::bf89d769-07eb-448a-bf0c-a5eb813ff665" providerId="AD" clId="Web-{717FA25A-2FED-44EF-8A08-7D017DC664F5}" dt="2021-05-13T11:32:30.567" v="3"/>
      <pc:docMkLst>
        <pc:docMk/>
      </pc:docMkLst>
      <pc:sldChg chg="modSp">
        <pc:chgData name="MURRAY Rowan" userId="S::rmurray3@ed.ac.uk::bf89d769-07eb-448a-bf0c-a5eb813ff665" providerId="AD" clId="Web-{717FA25A-2FED-44EF-8A08-7D017DC664F5}" dt="2021-05-13T11:00:18" v="1" actId="20577"/>
        <pc:sldMkLst>
          <pc:docMk/>
          <pc:sldMk cId="200206133" sldId="401"/>
        </pc:sldMkLst>
        <pc:spChg chg="mod">
          <ac:chgData name="MURRAY Rowan" userId="S::rmurray3@ed.ac.uk::bf89d769-07eb-448a-bf0c-a5eb813ff665" providerId="AD" clId="Web-{717FA25A-2FED-44EF-8A08-7D017DC664F5}" dt="2021-05-13T11:00:18" v="1" actId="20577"/>
          <ac:spMkLst>
            <pc:docMk/>
            <pc:sldMk cId="200206133" sldId="401"/>
            <ac:spMk id="6" creationId="{CA79ACA5-02F7-4B47-AA2D-4D4BB3CEFB14}"/>
          </ac:spMkLst>
        </pc:spChg>
      </pc:sldChg>
      <pc:sldChg chg="delSp modSp">
        <pc:chgData name="MURRAY Rowan" userId="S::rmurray3@ed.ac.uk::bf89d769-07eb-448a-bf0c-a5eb813ff665" providerId="AD" clId="Web-{717FA25A-2FED-44EF-8A08-7D017DC664F5}" dt="2021-05-13T11:32:30.567" v="3"/>
        <pc:sldMkLst>
          <pc:docMk/>
          <pc:sldMk cId="750695124" sldId="418"/>
        </pc:sldMkLst>
        <pc:spChg chg="del mod">
          <ac:chgData name="MURRAY Rowan" userId="S::rmurray3@ed.ac.uk::bf89d769-07eb-448a-bf0c-a5eb813ff665" providerId="AD" clId="Web-{717FA25A-2FED-44EF-8A08-7D017DC664F5}" dt="2021-05-13T11:32:30.567" v="3"/>
          <ac:spMkLst>
            <pc:docMk/>
            <pc:sldMk cId="750695124" sldId="418"/>
            <ac:spMk id="4" creationId="{2DDC432C-B17F-4803-BEB8-46FACD9F8167}"/>
          </ac:spMkLst>
        </pc:spChg>
      </pc:sldChg>
    </pc:docChg>
  </pc:docChgLst>
  <pc:docChgLst>
    <pc:chgData name="MURRAY Rowan" userId="S::rmurray3@ed.ac.uk::bf89d769-07eb-448a-bf0c-a5eb813ff665" providerId="AD" clId="Web-{A40DF761-858E-DBAB-B298-4C4C52176F57}"/>
    <pc:docChg chg="delSld modSld">
      <pc:chgData name="MURRAY Rowan" userId="S::rmurray3@ed.ac.uk::bf89d769-07eb-448a-bf0c-a5eb813ff665" providerId="AD" clId="Web-{A40DF761-858E-DBAB-B298-4C4C52176F57}" dt="2021-05-04T16:46:10.709" v="107" actId="20577"/>
      <pc:docMkLst>
        <pc:docMk/>
      </pc:docMkLst>
      <pc:sldChg chg="del">
        <pc:chgData name="MURRAY Rowan" userId="S::rmurray3@ed.ac.uk::bf89d769-07eb-448a-bf0c-a5eb813ff665" providerId="AD" clId="Web-{A40DF761-858E-DBAB-B298-4C4C52176F57}" dt="2021-05-04T16:44:47.518" v="71"/>
        <pc:sldMkLst>
          <pc:docMk/>
          <pc:sldMk cId="1739373601" sldId="412"/>
        </pc:sldMkLst>
      </pc:sldChg>
      <pc:sldChg chg="del">
        <pc:chgData name="MURRAY Rowan" userId="S::rmurray3@ed.ac.uk::bf89d769-07eb-448a-bf0c-a5eb813ff665" providerId="AD" clId="Web-{A40DF761-858E-DBAB-B298-4C4C52176F57}" dt="2021-05-04T16:44:49.159" v="72"/>
        <pc:sldMkLst>
          <pc:docMk/>
          <pc:sldMk cId="462624218" sldId="413"/>
        </pc:sldMkLst>
      </pc:sldChg>
      <pc:sldChg chg="modSp">
        <pc:chgData name="MURRAY Rowan" userId="S::rmurray3@ed.ac.uk::bf89d769-07eb-448a-bf0c-a5eb813ff665" providerId="AD" clId="Web-{A40DF761-858E-DBAB-B298-4C4C52176F57}" dt="2021-05-04T16:44:42.284" v="70" actId="20577"/>
        <pc:sldMkLst>
          <pc:docMk/>
          <pc:sldMk cId="2034672614" sldId="416"/>
        </pc:sldMkLst>
        <pc:spChg chg="mod">
          <ac:chgData name="MURRAY Rowan" userId="S::rmurray3@ed.ac.uk::bf89d769-07eb-448a-bf0c-a5eb813ff665" providerId="AD" clId="Web-{A40DF761-858E-DBAB-B298-4C4C52176F57}" dt="2021-05-04T16:44:42.284" v="70" actId="20577"/>
          <ac:spMkLst>
            <pc:docMk/>
            <pc:sldMk cId="2034672614" sldId="416"/>
            <ac:spMk id="129" creationId="{00000000-0000-0000-0000-000000000000}"/>
          </ac:spMkLst>
        </pc:spChg>
      </pc:sldChg>
      <pc:sldChg chg="modSp">
        <pc:chgData name="MURRAY Rowan" userId="S::rmurray3@ed.ac.uk::bf89d769-07eb-448a-bf0c-a5eb813ff665" providerId="AD" clId="Web-{A40DF761-858E-DBAB-B298-4C4C52176F57}" dt="2021-05-04T16:46:10.709" v="107" actId="20577"/>
        <pc:sldMkLst>
          <pc:docMk/>
          <pc:sldMk cId="4031416321" sldId="417"/>
        </pc:sldMkLst>
        <pc:spChg chg="mod">
          <ac:chgData name="MURRAY Rowan" userId="S::rmurray3@ed.ac.uk::bf89d769-07eb-448a-bf0c-a5eb813ff665" providerId="AD" clId="Web-{A40DF761-858E-DBAB-B298-4C4C52176F57}" dt="2021-05-04T16:46:10.709" v="107" actId="20577"/>
          <ac:spMkLst>
            <pc:docMk/>
            <pc:sldMk cId="4031416321" sldId="417"/>
            <ac:spMk id="129" creationId="{00000000-0000-0000-0000-000000000000}"/>
          </ac:spMkLst>
        </pc:spChg>
      </pc:sldChg>
      <pc:sldChg chg="delSp">
        <pc:chgData name="MURRAY Rowan" userId="S::rmurray3@ed.ac.uk::bf89d769-07eb-448a-bf0c-a5eb813ff665" providerId="AD" clId="Web-{A40DF761-858E-DBAB-B298-4C4C52176F57}" dt="2021-05-04T16:45:14.441" v="73"/>
        <pc:sldMkLst>
          <pc:docMk/>
          <pc:sldMk cId="750695124" sldId="418"/>
        </pc:sldMkLst>
        <pc:spChg chg="del">
          <ac:chgData name="MURRAY Rowan" userId="S::rmurray3@ed.ac.uk::bf89d769-07eb-448a-bf0c-a5eb813ff665" providerId="AD" clId="Web-{A40DF761-858E-DBAB-B298-4C4C52176F57}" dt="2021-05-04T16:45:14.441" v="73"/>
          <ac:spMkLst>
            <pc:docMk/>
            <pc:sldMk cId="750695124" sldId="418"/>
            <ac:spMk id="129" creationId="{00000000-0000-0000-0000-000000000000}"/>
          </ac:spMkLst>
        </pc:spChg>
      </pc:sldChg>
      <pc:sldChg chg="modSp">
        <pc:chgData name="MURRAY Rowan" userId="S::rmurray3@ed.ac.uk::bf89d769-07eb-448a-bf0c-a5eb813ff665" providerId="AD" clId="Web-{A40DF761-858E-DBAB-B298-4C4C52176F57}" dt="2021-05-04T16:45:54.162" v="104" actId="20577"/>
        <pc:sldMkLst>
          <pc:docMk/>
          <pc:sldMk cId="1236399139" sldId="421"/>
        </pc:sldMkLst>
        <pc:spChg chg="mod">
          <ac:chgData name="MURRAY Rowan" userId="S::rmurray3@ed.ac.uk::bf89d769-07eb-448a-bf0c-a5eb813ff665" providerId="AD" clId="Web-{A40DF761-858E-DBAB-B298-4C4C52176F57}" dt="2021-05-04T16:45:20.613" v="74" actId="20577"/>
          <ac:spMkLst>
            <pc:docMk/>
            <pc:sldMk cId="1236399139" sldId="421"/>
            <ac:spMk id="128" creationId="{00000000-0000-0000-0000-000000000000}"/>
          </ac:spMkLst>
        </pc:spChg>
        <pc:spChg chg="mod">
          <ac:chgData name="MURRAY Rowan" userId="S::rmurray3@ed.ac.uk::bf89d769-07eb-448a-bf0c-a5eb813ff665" providerId="AD" clId="Web-{A40DF761-858E-DBAB-B298-4C4C52176F57}" dt="2021-05-04T16:45:54.162" v="104" actId="20577"/>
          <ac:spMkLst>
            <pc:docMk/>
            <pc:sldMk cId="1236399139" sldId="421"/>
            <ac:spMk id="129" creationId="{00000000-0000-0000-0000-000000000000}"/>
          </ac:spMkLst>
        </pc:spChg>
      </pc:sldChg>
    </pc:docChg>
  </pc:docChgLst>
  <pc:docChgLst>
    <pc:chgData name="MURRAY Rowan" userId="S::rmurray3@ed.ac.uk::bf89d769-07eb-448a-bf0c-a5eb813ff665" providerId="AD" clId="Web-{8A3508B9-F7FE-1CA7-21F3-EE61C9F6581F}"/>
    <pc:docChg chg="modSld">
      <pc:chgData name="MURRAY Rowan" userId="S::rmurray3@ed.ac.uk::bf89d769-07eb-448a-bf0c-a5eb813ff665" providerId="AD" clId="Web-{8A3508B9-F7FE-1CA7-21F3-EE61C9F6581F}" dt="2021-05-17T13:07:03.739" v="5" actId="20577"/>
      <pc:docMkLst>
        <pc:docMk/>
      </pc:docMkLst>
      <pc:sldChg chg="modSp">
        <pc:chgData name="MURRAY Rowan" userId="S::rmurray3@ed.ac.uk::bf89d769-07eb-448a-bf0c-a5eb813ff665" providerId="AD" clId="Web-{8A3508B9-F7FE-1CA7-21F3-EE61C9F6581F}" dt="2021-05-17T12:48:12.015" v="3" actId="20577"/>
        <pc:sldMkLst>
          <pc:docMk/>
          <pc:sldMk cId="2317682893" sldId="390"/>
        </pc:sldMkLst>
        <pc:spChg chg="mod">
          <ac:chgData name="MURRAY Rowan" userId="S::rmurray3@ed.ac.uk::bf89d769-07eb-448a-bf0c-a5eb813ff665" providerId="AD" clId="Web-{8A3508B9-F7FE-1CA7-21F3-EE61C9F6581F}" dt="2021-05-17T12:48:12.015" v="3" actId="20577"/>
          <ac:spMkLst>
            <pc:docMk/>
            <pc:sldMk cId="2317682893" sldId="390"/>
            <ac:spMk id="91" creationId="{00000000-0000-0000-0000-000000000000}"/>
          </ac:spMkLst>
        </pc:spChg>
      </pc:sldChg>
      <pc:sldChg chg="modSp">
        <pc:chgData name="MURRAY Rowan" userId="S::rmurray3@ed.ac.uk::bf89d769-07eb-448a-bf0c-a5eb813ff665" providerId="AD" clId="Web-{8A3508B9-F7FE-1CA7-21F3-EE61C9F6581F}" dt="2021-05-17T12:46:44.073" v="0" actId="20577"/>
        <pc:sldMkLst>
          <pc:docMk/>
          <pc:sldMk cId="1179744518" sldId="391"/>
        </pc:sldMkLst>
        <pc:spChg chg="mod">
          <ac:chgData name="MURRAY Rowan" userId="S::rmurray3@ed.ac.uk::bf89d769-07eb-448a-bf0c-a5eb813ff665" providerId="AD" clId="Web-{8A3508B9-F7FE-1CA7-21F3-EE61C9F6581F}" dt="2021-05-17T12:46:44.073" v="0" actId="20577"/>
          <ac:spMkLst>
            <pc:docMk/>
            <pc:sldMk cId="1179744518" sldId="391"/>
            <ac:spMk id="3" creationId="{6469D1BB-CF3C-4534-86C9-6DD033784313}"/>
          </ac:spMkLst>
        </pc:spChg>
      </pc:sldChg>
      <pc:sldChg chg="modSp">
        <pc:chgData name="MURRAY Rowan" userId="S::rmurray3@ed.ac.uk::bf89d769-07eb-448a-bf0c-a5eb813ff665" providerId="AD" clId="Web-{8A3508B9-F7FE-1CA7-21F3-EE61C9F6581F}" dt="2021-05-17T12:47:01.605" v="2"/>
        <pc:sldMkLst>
          <pc:docMk/>
          <pc:sldMk cId="2406516829" sldId="419"/>
        </pc:sldMkLst>
        <pc:graphicFrameChg chg="mod modGraphic">
          <ac:chgData name="MURRAY Rowan" userId="S::rmurray3@ed.ac.uk::bf89d769-07eb-448a-bf0c-a5eb813ff665" providerId="AD" clId="Web-{8A3508B9-F7FE-1CA7-21F3-EE61C9F6581F}" dt="2021-05-17T12:47:01.605" v="2"/>
          <ac:graphicFrameMkLst>
            <pc:docMk/>
            <pc:sldMk cId="2406516829" sldId="419"/>
            <ac:graphicFrameMk id="4" creationId="{FC4A36DA-5C02-4844-81A2-5F3BA9BDCF48}"/>
          </ac:graphicFrameMkLst>
        </pc:graphicFrameChg>
      </pc:sldChg>
      <pc:sldChg chg="modSp">
        <pc:chgData name="MURRAY Rowan" userId="S::rmurray3@ed.ac.uk::bf89d769-07eb-448a-bf0c-a5eb813ff665" providerId="AD" clId="Web-{8A3508B9-F7FE-1CA7-21F3-EE61C9F6581F}" dt="2021-05-17T13:07:03.739" v="5" actId="20577"/>
        <pc:sldMkLst>
          <pc:docMk/>
          <pc:sldMk cId="118240652" sldId="422"/>
        </pc:sldMkLst>
        <pc:spChg chg="mod">
          <ac:chgData name="MURRAY Rowan" userId="S::rmurray3@ed.ac.uk::bf89d769-07eb-448a-bf0c-a5eb813ff665" providerId="AD" clId="Web-{8A3508B9-F7FE-1CA7-21F3-EE61C9F6581F}" dt="2021-05-17T13:07:03.739" v="5" actId="20577"/>
          <ac:spMkLst>
            <pc:docMk/>
            <pc:sldMk cId="118240652" sldId="422"/>
            <ac:spMk id="129" creationId="{00000000-0000-0000-0000-000000000000}"/>
          </ac:spMkLst>
        </pc:spChg>
      </pc:sldChg>
    </pc:docChg>
  </pc:docChgLst>
  <pc:docChgLst>
    <pc:chgData name="MURRAY Rowan" userId="S::rmurray3@ed.ac.uk::bf89d769-07eb-448a-bf0c-a5eb813ff665" providerId="AD" clId="Web-{BAC96A90-5066-2889-3337-97790F1527D6}"/>
    <pc:docChg chg="modSld">
      <pc:chgData name="MURRAY Rowan" userId="S::rmurray3@ed.ac.uk::bf89d769-07eb-448a-bf0c-a5eb813ff665" providerId="AD" clId="Web-{BAC96A90-5066-2889-3337-97790F1527D6}" dt="2021-05-13T11:45:12.967" v="1" actId="20577"/>
      <pc:docMkLst>
        <pc:docMk/>
      </pc:docMkLst>
      <pc:sldChg chg="modSp">
        <pc:chgData name="MURRAY Rowan" userId="S::rmurray3@ed.ac.uk::bf89d769-07eb-448a-bf0c-a5eb813ff665" providerId="AD" clId="Web-{BAC96A90-5066-2889-3337-97790F1527D6}" dt="2021-05-13T11:45:12.967" v="1" actId="20577"/>
        <pc:sldMkLst>
          <pc:docMk/>
          <pc:sldMk cId="1660215352" sldId="410"/>
        </pc:sldMkLst>
        <pc:spChg chg="mod">
          <ac:chgData name="MURRAY Rowan" userId="S::rmurray3@ed.ac.uk::bf89d769-07eb-448a-bf0c-a5eb813ff665" providerId="AD" clId="Web-{BAC96A90-5066-2889-3337-97790F1527D6}" dt="2021-05-13T11:45:12.967" v="1" actId="20577"/>
          <ac:spMkLst>
            <pc:docMk/>
            <pc:sldMk cId="1660215352" sldId="410"/>
            <ac:spMk id="11" creationId="{DE97DE5C-89AE-478A-A17A-FB2784001712}"/>
          </ac:spMkLst>
        </pc:spChg>
      </pc:sldChg>
    </pc:docChg>
  </pc:docChgLst>
  <pc:docChgLst>
    <pc:chgData name="MURRAY Rowan" userId="S::rmurray3@ed.ac.uk::bf89d769-07eb-448a-bf0c-a5eb813ff665" providerId="AD" clId="Web-{505AA306-EE9D-D17F-FB28-350FF2F271D9}"/>
    <pc:docChg chg="modSld">
      <pc:chgData name="MURRAY Rowan" userId="S::rmurray3@ed.ac.uk::bf89d769-07eb-448a-bf0c-a5eb813ff665" providerId="AD" clId="Web-{505AA306-EE9D-D17F-FB28-350FF2F271D9}" dt="2021-05-06T12:22:45.965" v="81" actId="20577"/>
      <pc:docMkLst>
        <pc:docMk/>
      </pc:docMkLst>
      <pc:sldChg chg="addSp modSp">
        <pc:chgData name="MURRAY Rowan" userId="S::rmurray3@ed.ac.uk::bf89d769-07eb-448a-bf0c-a5eb813ff665" providerId="AD" clId="Web-{505AA306-EE9D-D17F-FB28-350FF2F271D9}" dt="2021-05-06T12:22:45.965" v="81" actId="20577"/>
        <pc:sldMkLst>
          <pc:docMk/>
          <pc:sldMk cId="200206133" sldId="401"/>
        </pc:sldMkLst>
        <pc:spChg chg="mod">
          <ac:chgData name="MURRAY Rowan" userId="S::rmurray3@ed.ac.uk::bf89d769-07eb-448a-bf0c-a5eb813ff665" providerId="AD" clId="Web-{505AA306-EE9D-D17F-FB28-350FF2F271D9}" dt="2021-05-06T12:22:26.104" v="51" actId="20577"/>
          <ac:spMkLst>
            <pc:docMk/>
            <pc:sldMk cId="200206133" sldId="401"/>
            <ac:spMk id="2" creationId="{7D7D159A-6075-5741-9207-935354DC6C27}"/>
          </ac:spMkLst>
        </pc:spChg>
        <pc:spChg chg="add mod">
          <ac:chgData name="MURRAY Rowan" userId="S::rmurray3@ed.ac.uk::bf89d769-07eb-448a-bf0c-a5eb813ff665" providerId="AD" clId="Web-{505AA306-EE9D-D17F-FB28-350FF2F271D9}" dt="2021-05-06T12:22:45.965" v="81" actId="20577"/>
          <ac:spMkLst>
            <pc:docMk/>
            <pc:sldMk cId="200206133" sldId="401"/>
            <ac:spMk id="6" creationId="{CA79ACA5-02F7-4B47-AA2D-4D4BB3CEFB14}"/>
          </ac:spMkLst>
        </pc:spChg>
      </pc:sldChg>
      <pc:sldChg chg="modSp">
        <pc:chgData name="MURRAY Rowan" userId="S::rmurray3@ed.ac.uk::bf89d769-07eb-448a-bf0c-a5eb813ff665" providerId="AD" clId="Web-{505AA306-EE9D-D17F-FB28-350FF2F271D9}" dt="2021-05-06T12:18:52.731" v="29" actId="20577"/>
        <pc:sldMkLst>
          <pc:docMk/>
          <pc:sldMk cId="3956224954" sldId="405"/>
        </pc:sldMkLst>
        <pc:spChg chg="mod">
          <ac:chgData name="MURRAY Rowan" userId="S::rmurray3@ed.ac.uk::bf89d769-07eb-448a-bf0c-a5eb813ff665" providerId="AD" clId="Web-{505AA306-EE9D-D17F-FB28-350FF2F271D9}" dt="2021-05-06T12:18:52.731" v="29" actId="20577"/>
          <ac:spMkLst>
            <pc:docMk/>
            <pc:sldMk cId="3956224954" sldId="405"/>
            <ac:spMk id="4" creationId="{49722B15-2B9A-4B68-B07E-7B51694C043C}"/>
          </ac:spMkLst>
        </pc:spChg>
      </pc:sldChg>
      <pc:sldChg chg="modSp">
        <pc:chgData name="MURRAY Rowan" userId="S::rmurray3@ed.ac.uk::bf89d769-07eb-448a-bf0c-a5eb813ff665" providerId="AD" clId="Web-{505AA306-EE9D-D17F-FB28-350FF2F271D9}" dt="2021-05-06T12:18:46.011" v="22" actId="20577"/>
        <pc:sldMkLst>
          <pc:docMk/>
          <pc:sldMk cId="2019248239" sldId="409"/>
        </pc:sldMkLst>
        <pc:spChg chg="mod">
          <ac:chgData name="MURRAY Rowan" userId="S::rmurray3@ed.ac.uk::bf89d769-07eb-448a-bf0c-a5eb813ff665" providerId="AD" clId="Web-{505AA306-EE9D-D17F-FB28-350FF2F271D9}" dt="2021-05-06T12:18:46.011" v="22" actId="20577"/>
          <ac:spMkLst>
            <pc:docMk/>
            <pc:sldMk cId="2019248239" sldId="409"/>
            <ac:spMk id="129" creationId="{00000000-0000-0000-0000-000000000000}"/>
          </ac:spMkLst>
        </pc:spChg>
      </pc:sldChg>
      <pc:sldChg chg="addSp delSp modSp">
        <pc:chgData name="MURRAY Rowan" userId="S::rmurray3@ed.ac.uk::bf89d769-07eb-448a-bf0c-a5eb813ff665" providerId="AD" clId="Web-{505AA306-EE9D-D17F-FB28-350FF2F271D9}" dt="2021-05-06T12:20:20.783" v="49" actId="20577"/>
        <pc:sldMkLst>
          <pc:docMk/>
          <pc:sldMk cId="750695124" sldId="418"/>
        </pc:sldMkLst>
        <pc:spChg chg="add del">
          <ac:chgData name="MURRAY Rowan" userId="S::rmurray3@ed.ac.uk::bf89d769-07eb-448a-bf0c-a5eb813ff665" providerId="AD" clId="Web-{505AA306-EE9D-D17F-FB28-350FF2F271D9}" dt="2021-05-06T12:19:37.390" v="33"/>
          <ac:spMkLst>
            <pc:docMk/>
            <pc:sldMk cId="750695124" sldId="418"/>
            <ac:spMk id="3" creationId="{06F9D7D9-A3E3-4B18-AEBD-638AAE9B2CB6}"/>
          </ac:spMkLst>
        </pc:spChg>
        <pc:spChg chg="add mod">
          <ac:chgData name="MURRAY Rowan" userId="S::rmurray3@ed.ac.uk::bf89d769-07eb-448a-bf0c-a5eb813ff665" providerId="AD" clId="Web-{505AA306-EE9D-D17F-FB28-350FF2F271D9}" dt="2021-05-06T12:20:20.783" v="49" actId="20577"/>
          <ac:spMkLst>
            <pc:docMk/>
            <pc:sldMk cId="750695124" sldId="418"/>
            <ac:spMk id="4" creationId="{2DDC432C-B17F-4803-BEB8-46FACD9F8167}"/>
          </ac:spMkLst>
        </pc:spChg>
      </pc:sldChg>
      <pc:sldChg chg="addSp modSp">
        <pc:chgData name="MURRAY Rowan" userId="S::rmurray3@ed.ac.uk::bf89d769-07eb-448a-bf0c-a5eb813ff665" providerId="AD" clId="Web-{505AA306-EE9D-D17F-FB28-350FF2F271D9}" dt="2021-05-06T12:20:17.783" v="48" actId="20577"/>
        <pc:sldMkLst>
          <pc:docMk/>
          <pc:sldMk cId="1236399139" sldId="421"/>
        </pc:sldMkLst>
        <pc:spChg chg="add mod">
          <ac:chgData name="MURRAY Rowan" userId="S::rmurray3@ed.ac.uk::bf89d769-07eb-448a-bf0c-a5eb813ff665" providerId="AD" clId="Web-{505AA306-EE9D-D17F-FB28-350FF2F271D9}" dt="2021-05-06T12:20:17.783" v="48" actId="20577"/>
          <ac:spMkLst>
            <pc:docMk/>
            <pc:sldMk cId="1236399139" sldId="421"/>
            <ac:spMk id="2" creationId="{8AE56D08-27D8-40AB-8880-A26ABD6CD7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AA1B5-F849-4E79-9B82-1C8FCE16A405}" type="datetimeFigureOut">
              <a:rPr lang="en-GB" smtClean="0"/>
              <a:t>17/05/2021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3F01-FED6-4C96-BC73-B1558BC27EC8}" type="slidenum">
              <a:rPr lang="en-GB" smtClean="0"/>
              <a:t>‹#›</a:t>
            </a:fld>
            <a:endParaRPr lang="en-GB"/>
          </a:p>
        </p:txBody>
      </p:sp>
    </p:spTree>
    <p:extLst>
      <p:ext uri="{BB962C8B-B14F-4D97-AF65-F5344CB8AC3E}">
        <p14:creationId xmlns:p14="http://schemas.microsoft.com/office/powerpoint/2010/main" val="392299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4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41441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47562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12725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34282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201480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16400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224179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133042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290006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3945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 and</a:t>
            </a:r>
            <a:r>
              <a:rPr lang="en-GB" baseline="0"/>
              <a:t> Thomas to introduce themselves</a:t>
            </a:r>
            <a:endParaRPr/>
          </a:p>
        </p:txBody>
      </p:sp>
    </p:spTree>
    <p:extLst>
      <p:ext uri="{BB962C8B-B14F-4D97-AF65-F5344CB8AC3E}">
        <p14:creationId xmlns:p14="http://schemas.microsoft.com/office/powerpoint/2010/main" val="32054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D3F01-FED6-4C96-BC73-B1558BC27EC8}" type="slidenum">
              <a:rPr lang="en-GB" smtClean="0"/>
              <a:t>21</a:t>
            </a:fld>
            <a:endParaRPr lang="en-GB"/>
          </a:p>
        </p:txBody>
      </p:sp>
    </p:spTree>
    <p:extLst>
      <p:ext uri="{BB962C8B-B14F-4D97-AF65-F5344CB8AC3E}">
        <p14:creationId xmlns:p14="http://schemas.microsoft.com/office/powerpoint/2010/main" val="411316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19509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25345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2870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376571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323429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383239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400108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36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3696306" y="2109410"/>
            <a:ext cx="7970793" cy="2388591"/>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ctrTitle"/>
          </p:nvPr>
        </p:nvSpPr>
        <p:spPr>
          <a:xfrm>
            <a:off x="3913867" y="2461600"/>
            <a:ext cx="7753200" cy="121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913867" y="3472833"/>
            <a:ext cx="7753200" cy="60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Tree>
    <p:extLst>
      <p:ext uri="{BB962C8B-B14F-4D97-AF65-F5344CB8AC3E}">
        <p14:creationId xmlns:p14="http://schemas.microsoft.com/office/powerpoint/2010/main" val="232216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noAutofit/>
          </a:bodyPr>
          <a:lstStyle>
            <a:lvl1pPr marL="609585" lvl="0" indent="-609585" rtl="0">
              <a:lnSpc>
                <a:spcPct val="100000"/>
              </a:lnSpc>
              <a:spcBef>
                <a:spcPts val="800"/>
              </a:spcBef>
              <a:spcAft>
                <a:spcPts val="0"/>
              </a:spcAft>
              <a:buSzPts val="3600"/>
              <a:buChar char="▪"/>
              <a:defRPr sz="4800" b="1"/>
            </a:lvl1pPr>
            <a:lvl2pPr marL="1219170" lvl="1" indent="-609585" rtl="0">
              <a:lnSpc>
                <a:spcPct val="100000"/>
              </a:lnSpc>
              <a:spcBef>
                <a:spcPts val="0"/>
              </a:spcBef>
              <a:spcAft>
                <a:spcPts val="0"/>
              </a:spcAft>
              <a:buSzPts val="3600"/>
              <a:buChar char="▫"/>
              <a:defRPr sz="4800" b="1"/>
            </a:lvl2pPr>
            <a:lvl3pPr marL="1828754" lvl="2" indent="-609585" rtl="0">
              <a:lnSpc>
                <a:spcPct val="100000"/>
              </a:lnSpc>
              <a:spcBef>
                <a:spcPts val="0"/>
              </a:spcBef>
              <a:spcAft>
                <a:spcPts val="0"/>
              </a:spcAft>
              <a:buSzPts val="3600"/>
              <a:buChar char="▫"/>
              <a:defRPr sz="4800" b="1"/>
            </a:lvl3pPr>
            <a:lvl4pPr marL="2438339" lvl="3" indent="-609585" rtl="0">
              <a:lnSpc>
                <a:spcPct val="100000"/>
              </a:lnSpc>
              <a:spcBef>
                <a:spcPts val="0"/>
              </a:spcBef>
              <a:spcAft>
                <a:spcPts val="0"/>
              </a:spcAft>
              <a:buSzPts val="3600"/>
              <a:buChar char="▫"/>
              <a:defRPr sz="4800" b="1"/>
            </a:lvl4pPr>
            <a:lvl5pPr marL="3047924" lvl="4" indent="-609585" rtl="0">
              <a:lnSpc>
                <a:spcPct val="100000"/>
              </a:lnSpc>
              <a:spcBef>
                <a:spcPts val="0"/>
              </a:spcBef>
              <a:spcAft>
                <a:spcPts val="0"/>
              </a:spcAft>
              <a:buSzPts val="3600"/>
              <a:buChar char="○"/>
              <a:defRPr sz="4800" b="1"/>
            </a:lvl5pPr>
            <a:lvl6pPr marL="3657509" lvl="5" indent="-609585" rtl="0">
              <a:lnSpc>
                <a:spcPct val="100000"/>
              </a:lnSpc>
              <a:spcBef>
                <a:spcPts val="0"/>
              </a:spcBef>
              <a:spcAft>
                <a:spcPts val="0"/>
              </a:spcAft>
              <a:buSzPts val="3600"/>
              <a:buChar char="■"/>
              <a:defRPr sz="4800" b="1"/>
            </a:lvl6pPr>
            <a:lvl7pPr marL="4267093" lvl="6" indent="-609585" rtl="0">
              <a:lnSpc>
                <a:spcPct val="100000"/>
              </a:lnSpc>
              <a:spcBef>
                <a:spcPts val="0"/>
              </a:spcBef>
              <a:spcAft>
                <a:spcPts val="0"/>
              </a:spcAft>
              <a:buSzPts val="3600"/>
              <a:buChar char="●"/>
              <a:defRPr sz="4800" b="1"/>
            </a:lvl7pPr>
            <a:lvl8pPr marL="4876678" lvl="7" indent="-609585" rtl="0">
              <a:lnSpc>
                <a:spcPct val="100000"/>
              </a:lnSpc>
              <a:spcBef>
                <a:spcPts val="0"/>
              </a:spcBef>
              <a:spcAft>
                <a:spcPts val="0"/>
              </a:spcAft>
              <a:buSzPts val="3600"/>
              <a:buChar char="○"/>
              <a:defRPr sz="4800" b="1"/>
            </a:lvl8pPr>
            <a:lvl9pPr marL="5486263" lvl="8" indent="-609585">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24" name="Google Shape;24;p4"/>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735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1325640" y="524700"/>
            <a:ext cx="10341561"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1694800" y="524567"/>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2075108" y="1798855"/>
            <a:ext cx="9447600" cy="39180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2" name="Google Shape;32;p5"/>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742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7"/>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1576267" y="524633"/>
            <a:ext cx="8986000" cy="1075600"/>
          </a:xfrm>
          <a:prstGeom prst="rect">
            <a:avLst/>
          </a:prstGeom>
          <a:solidFill>
            <a:schemeClr val="accent1"/>
          </a:solid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8" name="Google Shape;48;p7"/>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9" name="Google Shape;49;p7"/>
          <p:cNvSpPr/>
          <p:nvPr/>
        </p:nvSpPr>
        <p:spPr>
          <a:xfrm>
            <a:off x="10606266" y="524633"/>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434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9"/>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9"/>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5" name="Google Shape;65;p9"/>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6" name="Google Shape;66;p9"/>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04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4" name="Google Shape;84;p13"/>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3"/>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3"/>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930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76267" y="524633"/>
            <a:ext cx="8986000" cy="107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2075108" y="1798855"/>
            <a:ext cx="9447600" cy="3918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667200" y="5808300"/>
            <a:ext cx="524800" cy="524800"/>
          </a:xfrm>
          <a:prstGeom prst="rect">
            <a:avLst/>
          </a:prstGeom>
          <a:noFill/>
          <a:ln>
            <a:noFill/>
          </a:ln>
        </p:spPr>
        <p:txBody>
          <a:bodyPr spcFirstLastPara="1" wrap="square" lIns="91425" tIns="91425" rIns="91425" bIns="91425" anchor="ctr" anchorCtr="0">
            <a:noAutofit/>
          </a:bodyPr>
          <a:lstStyle>
            <a:lvl1pPr lvl="0" algn="ctr">
              <a:buNone/>
              <a:defRPr sz="1600" b="1">
                <a:solidFill>
                  <a:schemeClr val="lt1"/>
                </a:solidFill>
                <a:latin typeface="Barlow"/>
                <a:ea typeface="Barlow"/>
                <a:cs typeface="Barlow"/>
                <a:sym typeface="Barlow"/>
              </a:defRPr>
            </a:lvl1pPr>
            <a:lvl2pPr lvl="1" algn="ctr">
              <a:buNone/>
              <a:defRPr sz="1600" b="1">
                <a:solidFill>
                  <a:schemeClr val="lt1"/>
                </a:solidFill>
                <a:latin typeface="Barlow"/>
                <a:ea typeface="Barlow"/>
                <a:cs typeface="Barlow"/>
                <a:sym typeface="Barlow"/>
              </a:defRPr>
            </a:lvl2pPr>
            <a:lvl3pPr lvl="2" algn="ctr">
              <a:buNone/>
              <a:defRPr sz="1600" b="1">
                <a:solidFill>
                  <a:schemeClr val="lt1"/>
                </a:solidFill>
                <a:latin typeface="Barlow"/>
                <a:ea typeface="Barlow"/>
                <a:cs typeface="Barlow"/>
                <a:sym typeface="Barlow"/>
              </a:defRPr>
            </a:lvl3pPr>
            <a:lvl4pPr lvl="3" algn="ctr">
              <a:buNone/>
              <a:defRPr sz="1600" b="1">
                <a:solidFill>
                  <a:schemeClr val="lt1"/>
                </a:solidFill>
                <a:latin typeface="Barlow"/>
                <a:ea typeface="Barlow"/>
                <a:cs typeface="Barlow"/>
                <a:sym typeface="Barlow"/>
              </a:defRPr>
            </a:lvl4pPr>
            <a:lvl5pPr lvl="4" algn="ctr">
              <a:buNone/>
              <a:defRPr sz="1600" b="1">
                <a:solidFill>
                  <a:schemeClr val="lt1"/>
                </a:solidFill>
                <a:latin typeface="Barlow"/>
                <a:ea typeface="Barlow"/>
                <a:cs typeface="Barlow"/>
                <a:sym typeface="Barlow"/>
              </a:defRPr>
            </a:lvl5pPr>
            <a:lvl6pPr lvl="5" algn="ctr">
              <a:buNone/>
              <a:defRPr sz="1600" b="1">
                <a:solidFill>
                  <a:schemeClr val="lt1"/>
                </a:solidFill>
                <a:latin typeface="Barlow"/>
                <a:ea typeface="Barlow"/>
                <a:cs typeface="Barlow"/>
                <a:sym typeface="Barlow"/>
              </a:defRPr>
            </a:lvl6pPr>
            <a:lvl7pPr lvl="6" algn="ctr">
              <a:buNone/>
              <a:defRPr sz="1600" b="1">
                <a:solidFill>
                  <a:schemeClr val="lt1"/>
                </a:solidFill>
                <a:latin typeface="Barlow"/>
                <a:ea typeface="Barlow"/>
                <a:cs typeface="Barlow"/>
                <a:sym typeface="Barlow"/>
              </a:defRPr>
            </a:lvl7pPr>
            <a:lvl8pPr lvl="7" algn="ctr">
              <a:buNone/>
              <a:defRPr sz="1600" b="1">
                <a:solidFill>
                  <a:schemeClr val="lt1"/>
                </a:solidFill>
                <a:latin typeface="Barlow"/>
                <a:ea typeface="Barlow"/>
                <a:cs typeface="Barlow"/>
                <a:sym typeface="Barlow"/>
              </a:defRPr>
            </a:lvl8pPr>
            <a:lvl9pPr lvl="8" algn="ctr">
              <a:buNone/>
              <a:defRPr sz="1600" b="1">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407372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613633" y="2133562"/>
            <a:ext cx="7623420" cy="1681200"/>
          </a:xfrm>
          <a:prstGeom prst="rect">
            <a:avLst/>
          </a:prstGeom>
        </p:spPr>
        <p:txBody>
          <a:bodyPr spcFirstLastPara="1" wrap="square" lIns="121900" tIns="121900" rIns="121900" bIns="121900" anchor="ctr" anchorCtr="0">
            <a:noAutofit/>
          </a:bodyPr>
          <a:lstStyle/>
          <a:p>
            <a:r>
              <a:rPr lang="en" sz="3600" dirty="0"/>
              <a:t>Mathematics Dissertations SwDS</a:t>
            </a:r>
            <a:br>
              <a:rPr lang="en" sz="3600" dirty="0"/>
            </a:br>
            <a:r>
              <a:rPr lang="en" sz="3200" dirty="0"/>
              <a:t>Understanding the marking scheme &amp; your audience</a:t>
            </a:r>
            <a:endParaRPr lang="en-US" sz="3200" dirty="0"/>
          </a:p>
        </p:txBody>
      </p:sp>
      <p:pic>
        <p:nvPicPr>
          <p:cNvPr id="3" name="Picture 2">
            <a:extLst>
              <a:ext uri="{FF2B5EF4-FFF2-40B4-BE49-F238E27FC236}">
                <a16:creationId xmlns:a16="http://schemas.microsoft.com/office/drawing/2014/main" id="{8417AAC6-6CFD-7F44-928E-CF5348E5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66" y="4106865"/>
            <a:ext cx="3350353" cy="765538"/>
          </a:xfrm>
          <a:prstGeom prst="rect">
            <a:avLst/>
          </a:prstGeom>
        </p:spPr>
      </p:pic>
      <p:sp>
        <p:nvSpPr>
          <p:cNvPr id="4" name="Rectangle 3"/>
          <p:cNvSpPr/>
          <p:nvPr/>
        </p:nvSpPr>
        <p:spPr>
          <a:xfrm>
            <a:off x="8882675" y="4718514"/>
            <a:ext cx="2513830" cy="307777"/>
          </a:xfrm>
          <a:prstGeom prst="rect">
            <a:avLst/>
          </a:prstGeom>
        </p:spPr>
        <p:txBody>
          <a:bodyPr wrap="none">
            <a:spAutoFit/>
          </a:bodyPr>
          <a:lstStyle/>
          <a:p>
            <a:r>
              <a:rPr lang="en-GB" sz="1400" kern="0">
                <a:solidFill>
                  <a:srgbClr val="FFFFFF"/>
                </a:solidFill>
                <a:latin typeface="Barlow"/>
                <a:sym typeface="Barlow"/>
              </a:rPr>
              <a:t>English Language Education </a:t>
            </a:r>
            <a:endParaRPr lang="en-GB" sz="1100"/>
          </a:p>
        </p:txBody>
      </p:sp>
    </p:spTree>
    <p:extLst>
      <p:ext uri="{BB962C8B-B14F-4D97-AF65-F5344CB8AC3E}">
        <p14:creationId xmlns:p14="http://schemas.microsoft.com/office/powerpoint/2010/main" val="231768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Focusing on a descriptor</a:t>
            </a:r>
          </a:p>
        </p:txBody>
      </p:sp>
      <p:sp>
        <p:nvSpPr>
          <p:cNvPr id="129" name="Google Shape;129;p19"/>
          <p:cNvSpPr txBox="1">
            <a:spLocks noGrp="1"/>
          </p:cNvSpPr>
          <p:nvPr>
            <p:ph type="body" idx="1"/>
          </p:nvPr>
        </p:nvSpPr>
        <p:spPr>
          <a:xfrm>
            <a:off x="2075108" y="1677628"/>
            <a:ext cx="9447600" cy="4948431"/>
          </a:xfrm>
          <a:prstGeom prst="rect">
            <a:avLst/>
          </a:prstGeom>
        </p:spPr>
        <p:txBody>
          <a:bodyPr spcFirstLastPara="1" wrap="square" lIns="121900" tIns="121900" rIns="121900" bIns="121900" anchor="t" anchorCtr="0">
            <a:noAutofit/>
          </a:bodyPr>
          <a:lstStyle/>
          <a:p>
            <a:pPr marL="608965" indent="-524510"/>
            <a:r>
              <a:rPr lang="en-GB"/>
              <a:t>There are subtle differences in the descriptors for each grade. Let's focus on the language component in the Style and Clarity of Writing criteria:</a:t>
            </a:r>
          </a:p>
          <a:p>
            <a:pPr marL="608965" indent="-524510"/>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10</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2" name="Table 2">
            <a:extLst>
              <a:ext uri="{FF2B5EF4-FFF2-40B4-BE49-F238E27FC236}">
                <a16:creationId xmlns:a16="http://schemas.microsoft.com/office/drawing/2014/main" id="{2451D95A-155E-4A42-B902-D6C6D25DAB30}"/>
              </a:ext>
            </a:extLst>
          </p:cNvPr>
          <p:cNvGraphicFramePr>
            <a:graphicFrameLocks noGrp="1"/>
          </p:cNvGraphicFramePr>
          <p:nvPr>
            <p:extLst>
              <p:ext uri="{D42A27DB-BD31-4B8C-83A1-F6EECF244321}">
                <p14:modId xmlns:p14="http://schemas.microsoft.com/office/powerpoint/2010/main" val="1653608893"/>
              </p:ext>
            </p:extLst>
          </p:nvPr>
        </p:nvGraphicFramePr>
        <p:xfrm>
          <a:off x="2609157" y="3138263"/>
          <a:ext cx="8515501" cy="3096516"/>
        </p:xfrm>
        <a:graphic>
          <a:graphicData uri="http://schemas.openxmlformats.org/drawingml/2006/table">
            <a:tbl>
              <a:tblPr firstRow="1" bandRow="1">
                <a:tableStyleId>{3B4B98B0-60AC-42C2-AFA5-B58CD77FA1E5}</a:tableStyleId>
              </a:tblPr>
              <a:tblGrid>
                <a:gridCol w="1832435">
                  <a:extLst>
                    <a:ext uri="{9D8B030D-6E8A-4147-A177-3AD203B41FA5}">
                      <a16:colId xmlns:a16="http://schemas.microsoft.com/office/drawing/2014/main" val="1643147395"/>
                    </a:ext>
                  </a:extLst>
                </a:gridCol>
                <a:gridCol w="6683066">
                  <a:extLst>
                    <a:ext uri="{9D8B030D-6E8A-4147-A177-3AD203B41FA5}">
                      <a16:colId xmlns:a16="http://schemas.microsoft.com/office/drawing/2014/main" val="3278930150"/>
                    </a:ext>
                  </a:extLst>
                </a:gridCol>
              </a:tblGrid>
              <a:tr h="370840">
                <a:tc>
                  <a:txBody>
                    <a:bodyPr/>
                    <a:lstStyle/>
                    <a:p>
                      <a:r>
                        <a:rPr lang="en-US"/>
                        <a:t>Grade</a:t>
                      </a:r>
                    </a:p>
                  </a:txBody>
                  <a:tcPr/>
                </a:tc>
                <a:tc>
                  <a:txBody>
                    <a:bodyPr/>
                    <a:lstStyle/>
                    <a:p>
                      <a:r>
                        <a:rPr lang="en-US"/>
                        <a:t>Descriptor</a:t>
                      </a:r>
                    </a:p>
                  </a:txBody>
                  <a:tcPr/>
                </a:tc>
                <a:extLst>
                  <a:ext uri="{0D108BD9-81ED-4DB2-BD59-A6C34878D82A}">
                    <a16:rowId xmlns:a16="http://schemas.microsoft.com/office/drawing/2014/main" val="4144766001"/>
                  </a:ext>
                </a:extLst>
              </a:tr>
              <a:tr h="370840">
                <a:tc>
                  <a:txBody>
                    <a:bodyPr/>
                    <a:lstStyle/>
                    <a:p>
                      <a:r>
                        <a:rPr lang="en-US"/>
                        <a:t>A1 90-100%</a:t>
                      </a:r>
                    </a:p>
                  </a:txBody>
                  <a:tcPr/>
                </a:tc>
                <a:tc>
                  <a:txBody>
                    <a:bodyPr/>
                    <a:lstStyle/>
                    <a:p>
                      <a:pPr lvl="0">
                        <a:buNone/>
                      </a:pPr>
                      <a:r>
                        <a:rPr lang="en-GB" sz="1850" b="0" i="0" u="none" strike="noStrike" noProof="0">
                          <a:latin typeface="Arial"/>
                        </a:rPr>
                        <a:t>A report that is enjoyable to read throughout</a:t>
                      </a:r>
                    </a:p>
                  </a:txBody>
                  <a:tcPr/>
                </a:tc>
                <a:extLst>
                  <a:ext uri="{0D108BD9-81ED-4DB2-BD59-A6C34878D82A}">
                    <a16:rowId xmlns:a16="http://schemas.microsoft.com/office/drawing/2014/main" val="1381260151"/>
                  </a:ext>
                </a:extLst>
              </a:tr>
              <a:tr h="370840">
                <a:tc>
                  <a:txBody>
                    <a:bodyPr/>
                    <a:lstStyle/>
                    <a:p>
                      <a:r>
                        <a:rPr lang="en-US"/>
                        <a:t>A2 80-89%</a:t>
                      </a:r>
                    </a:p>
                  </a:txBody>
                  <a:tcPr/>
                </a:tc>
                <a:tc>
                  <a:txBody>
                    <a:bodyPr/>
                    <a:lstStyle/>
                    <a:p>
                      <a:pPr lvl="0">
                        <a:buNone/>
                      </a:pPr>
                      <a:r>
                        <a:rPr lang="en-GB" sz="1850" b="0" i="0" u="none" strike="noStrike" noProof="0">
                          <a:latin typeface="Arial"/>
                        </a:rPr>
                        <a:t>There are </a:t>
                      </a:r>
                      <a:r>
                        <a:rPr lang="en-GB" sz="1850" b="0" i="0" u="none" strike="noStrike" noProof="0">
                          <a:solidFill>
                            <a:srgbClr val="FF0000"/>
                          </a:solidFill>
                          <a:latin typeface="Arial"/>
                        </a:rPr>
                        <a:t>no lapses</a:t>
                      </a:r>
                      <a:r>
                        <a:rPr lang="en-GB" sz="1850" b="0" i="0" u="none" strike="noStrike" noProof="0">
                          <a:latin typeface="Arial"/>
                        </a:rPr>
                        <a:t> in phrasing, grammar or spelling</a:t>
                      </a:r>
                    </a:p>
                  </a:txBody>
                  <a:tcPr/>
                </a:tc>
                <a:extLst>
                  <a:ext uri="{0D108BD9-81ED-4DB2-BD59-A6C34878D82A}">
                    <a16:rowId xmlns:a16="http://schemas.microsoft.com/office/drawing/2014/main" val="2258609136"/>
                  </a:ext>
                </a:extLst>
              </a:tr>
              <a:tr h="370840">
                <a:tc>
                  <a:txBody>
                    <a:bodyPr/>
                    <a:lstStyle/>
                    <a:p>
                      <a:r>
                        <a:rPr lang="en-US"/>
                        <a:t>A3 70-79%</a:t>
                      </a:r>
                    </a:p>
                  </a:txBody>
                  <a:tcPr/>
                </a:tc>
                <a:tc>
                  <a:txBody>
                    <a:bodyPr/>
                    <a:lstStyle/>
                    <a:p>
                      <a:pPr lvl="0">
                        <a:buNone/>
                      </a:pPr>
                      <a:r>
                        <a:rPr lang="en-GB" sz="1850" b="0" i="0" u="none" strike="noStrike" noProof="0">
                          <a:solidFill>
                            <a:schemeClr val="tx1"/>
                          </a:solidFill>
                          <a:latin typeface="Arial"/>
                        </a:rPr>
                        <a:t>Instances</a:t>
                      </a:r>
                      <a:r>
                        <a:rPr lang="en-GB" sz="1850" b="0" i="0" u="none" strike="noStrike" noProof="0">
                          <a:latin typeface="Arial"/>
                        </a:rPr>
                        <a:t> of awkward phrasing, or </a:t>
                      </a:r>
                      <a:r>
                        <a:rPr lang="en-GB" sz="1850" b="0" i="0" u="none" strike="noStrike" noProof="0">
                          <a:solidFill>
                            <a:srgbClr val="FF0000"/>
                          </a:solidFill>
                          <a:latin typeface="Arial"/>
                        </a:rPr>
                        <a:t>lapses </a:t>
                      </a:r>
                      <a:r>
                        <a:rPr lang="en-GB" sz="1850" b="0" i="0" u="none" strike="noStrike" noProof="0">
                          <a:latin typeface="Arial"/>
                        </a:rPr>
                        <a:t>in grammar </a:t>
                      </a:r>
                      <a:r>
                        <a:rPr lang="en-GB" sz="1850" b="0" i="0" u="none" strike="noStrike" noProof="0">
                          <a:solidFill>
                            <a:srgbClr val="FF0000"/>
                          </a:solidFill>
                          <a:latin typeface="Arial"/>
                        </a:rPr>
                        <a:t>are rare</a:t>
                      </a:r>
                    </a:p>
                  </a:txBody>
                  <a:tcPr/>
                </a:tc>
                <a:extLst>
                  <a:ext uri="{0D108BD9-81ED-4DB2-BD59-A6C34878D82A}">
                    <a16:rowId xmlns:a16="http://schemas.microsoft.com/office/drawing/2014/main" val="2964163710"/>
                  </a:ext>
                </a:extLst>
              </a:tr>
              <a:tr h="370840">
                <a:tc>
                  <a:txBody>
                    <a:bodyPr/>
                    <a:lstStyle/>
                    <a:p>
                      <a:r>
                        <a:rPr lang="en-US"/>
                        <a:t>B 60-69%</a:t>
                      </a:r>
                    </a:p>
                  </a:txBody>
                  <a:tcPr/>
                </a:tc>
                <a:tc>
                  <a:txBody>
                    <a:bodyPr/>
                    <a:lstStyle/>
                    <a:p>
                      <a:pPr lvl="0">
                        <a:buNone/>
                      </a:pPr>
                      <a:r>
                        <a:rPr lang="en-GB" sz="1850" b="0" i="0" u="none" strike="noStrike" noProof="0">
                          <a:solidFill>
                            <a:srgbClr val="FF0000"/>
                          </a:solidFill>
                          <a:latin typeface="Arial"/>
                        </a:rPr>
                        <a:t>Few </a:t>
                      </a:r>
                      <a:r>
                        <a:rPr lang="en-GB" sz="1850" b="0" i="0" u="none" strike="noStrike" noProof="0">
                          <a:solidFill>
                            <a:schemeClr val="tx1"/>
                          </a:solidFill>
                          <a:latin typeface="Arial"/>
                        </a:rPr>
                        <a:t>grammatical or spelling</a:t>
                      </a:r>
                      <a:r>
                        <a:rPr lang="en-GB" sz="1850" b="0" i="0" u="none" strike="noStrike" noProof="0">
                          <a:solidFill>
                            <a:srgbClr val="FF0000"/>
                          </a:solidFill>
                          <a:latin typeface="Arial"/>
                        </a:rPr>
                        <a:t> errors, </a:t>
                      </a:r>
                      <a:r>
                        <a:rPr lang="en-GB" sz="1850" b="0" i="0" u="none" strike="noStrike" noProof="0"/>
                        <a:t>although certain stylistic tics - such as terseness or hyperbole - are distracting</a:t>
                      </a:r>
                      <a:endParaRPr lang="en-GB" sz="1850" b="0" i="0" u="none" strike="noStrike" noProof="0">
                        <a:solidFill>
                          <a:srgbClr val="FF0000"/>
                        </a:solidFill>
                        <a:latin typeface="Arial"/>
                      </a:endParaRPr>
                    </a:p>
                  </a:txBody>
                  <a:tcPr/>
                </a:tc>
                <a:extLst>
                  <a:ext uri="{0D108BD9-81ED-4DB2-BD59-A6C34878D82A}">
                    <a16:rowId xmlns:a16="http://schemas.microsoft.com/office/drawing/2014/main" val="638797816"/>
                  </a:ext>
                </a:extLst>
              </a:tr>
              <a:tr h="370839">
                <a:tc>
                  <a:txBody>
                    <a:bodyPr/>
                    <a:lstStyle/>
                    <a:p>
                      <a:pPr lvl="0">
                        <a:buNone/>
                      </a:pPr>
                      <a:r>
                        <a:rPr lang="en-US"/>
                        <a:t>C 50-59%</a:t>
                      </a:r>
                    </a:p>
                  </a:txBody>
                  <a:tcPr/>
                </a:tc>
                <a:tc>
                  <a:txBody>
                    <a:bodyPr/>
                    <a:lstStyle/>
                    <a:p>
                      <a:pPr lvl="0" algn="l">
                        <a:lnSpc>
                          <a:spcPct val="100000"/>
                        </a:lnSpc>
                        <a:spcBef>
                          <a:spcPts val="0"/>
                        </a:spcBef>
                        <a:spcAft>
                          <a:spcPts val="0"/>
                        </a:spcAft>
                        <a:buNone/>
                      </a:pPr>
                      <a:r>
                        <a:rPr lang="en-GB" sz="1850" b="0" i="0" u="none" strike="noStrike" noProof="0">
                          <a:solidFill>
                            <a:srgbClr val="FF0000"/>
                          </a:solidFill>
                        </a:rPr>
                        <a:t>Lapses</a:t>
                      </a:r>
                      <a:r>
                        <a:rPr lang="en-GB" sz="1850" b="0" i="0" u="none" strike="noStrike" noProof="0"/>
                        <a:t> in phrasing, grammar, or spelling are </a:t>
                      </a:r>
                      <a:r>
                        <a:rPr lang="en-GB" sz="1850" b="0" i="0" u="none" strike="noStrike" noProof="0">
                          <a:solidFill>
                            <a:srgbClr val="FF0000"/>
                          </a:solidFill>
                        </a:rPr>
                        <a:t>sufficiently</a:t>
                      </a:r>
                    </a:p>
                    <a:p>
                      <a:pPr lvl="0" algn="just">
                        <a:lnSpc>
                          <a:spcPct val="100000"/>
                        </a:lnSpc>
                        <a:spcBef>
                          <a:spcPts val="0"/>
                        </a:spcBef>
                        <a:spcAft>
                          <a:spcPts val="0"/>
                        </a:spcAft>
                        <a:buNone/>
                      </a:pPr>
                      <a:r>
                        <a:rPr lang="en-GB" sz="1850" b="0" i="0" u="none" strike="noStrike" noProof="0">
                          <a:solidFill>
                            <a:srgbClr val="FF0000"/>
                          </a:solidFill>
                        </a:rPr>
                        <a:t>severe</a:t>
                      </a:r>
                      <a:r>
                        <a:rPr lang="en-GB" sz="1850" b="0" i="0" u="none" strike="noStrike" noProof="0"/>
                        <a:t> as to not convey the intended meaning.</a:t>
                      </a:r>
                    </a:p>
                    <a:p>
                      <a:pPr lvl="0">
                        <a:buNone/>
                      </a:pPr>
                      <a:endParaRPr lang="en-GB" sz="1850" b="0" i="0" u="none" strike="noStrike" noProof="0">
                        <a:latin typeface="Arial"/>
                      </a:endParaRPr>
                    </a:p>
                  </a:txBody>
                  <a:tcPr/>
                </a:tc>
                <a:extLst>
                  <a:ext uri="{0D108BD9-81ED-4DB2-BD59-A6C34878D82A}">
                    <a16:rowId xmlns:a16="http://schemas.microsoft.com/office/drawing/2014/main" val="3463128939"/>
                  </a:ext>
                </a:extLst>
              </a:tr>
            </a:tbl>
          </a:graphicData>
        </a:graphic>
      </p:graphicFrame>
    </p:spTree>
    <p:extLst>
      <p:ext uri="{BB962C8B-B14F-4D97-AF65-F5344CB8AC3E}">
        <p14:creationId xmlns:p14="http://schemas.microsoft.com/office/powerpoint/2010/main" val="57762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The marking scheme: Task</a:t>
            </a:r>
            <a:endParaRPr lang="en-US"/>
          </a:p>
        </p:txBody>
      </p:sp>
      <p:sp>
        <p:nvSpPr>
          <p:cNvPr id="129" name="Google Shape;129;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8965" indent="-524510"/>
            <a:r>
              <a:rPr lang="en-GB"/>
              <a:t>To understand the markers expectations, you need to be able to identify and understand the differences between each grade boundary.</a:t>
            </a:r>
          </a:p>
          <a:p>
            <a:pPr marL="608965" indent="-524510"/>
            <a:endParaRPr lang="en-GB"/>
          </a:p>
          <a:p>
            <a:pPr marL="608965" indent="-490855"/>
            <a:r>
              <a:rPr lang="en-GB" b="1"/>
              <a:t>Task: </a:t>
            </a:r>
            <a:r>
              <a:rPr lang="en-GB"/>
              <a:t>Download the complete marking scheme. Underline or highlight the adjectives and adverbs in each descriptor</a:t>
            </a:r>
          </a:p>
          <a:p>
            <a:pPr marL="118110" indent="0">
              <a:buNone/>
            </a:pPr>
            <a:r>
              <a:rPr lang="en-GB">
                <a:solidFill>
                  <a:srgbClr val="434343"/>
                </a:solidFill>
              </a:rPr>
              <a:t>      Example on the following slide...</a:t>
            </a:r>
          </a:p>
          <a:p>
            <a:pPr marL="608965" indent="-490855"/>
            <a:endParaRPr lang="en-GB">
              <a:solidFill>
                <a:srgbClr val="FF0000"/>
              </a:solidFill>
            </a:endParaRPr>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11</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03141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2244" y="524633"/>
            <a:ext cx="8986000" cy="1075600"/>
          </a:xfrm>
          <a:prstGeom prst="rect">
            <a:avLst/>
          </a:prstGeom>
        </p:spPr>
        <p:txBody>
          <a:bodyPr spcFirstLastPara="1" wrap="square" lIns="121900" tIns="121900" rIns="121900" bIns="121900" anchor="ctr" anchorCtr="0">
            <a:noAutofit/>
          </a:bodyPr>
          <a:lstStyle/>
          <a:p>
            <a:r>
              <a:rPr lang="en"/>
              <a:t>Obtaining an A3</a:t>
            </a: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12</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4" name="Table 4">
            <a:extLst>
              <a:ext uri="{FF2B5EF4-FFF2-40B4-BE49-F238E27FC236}">
                <a16:creationId xmlns:a16="http://schemas.microsoft.com/office/drawing/2014/main" id="{FC4A36DA-5C02-4844-81A2-5F3BA9BDCF48}"/>
              </a:ext>
            </a:extLst>
          </p:cNvPr>
          <p:cNvGraphicFramePr>
            <a:graphicFrameLocks noGrp="1"/>
          </p:cNvGraphicFramePr>
          <p:nvPr>
            <p:extLst>
              <p:ext uri="{D42A27DB-BD31-4B8C-83A1-F6EECF244321}">
                <p14:modId xmlns:p14="http://schemas.microsoft.com/office/powerpoint/2010/main" val="1559208802"/>
              </p:ext>
            </p:extLst>
          </p:nvPr>
        </p:nvGraphicFramePr>
        <p:xfrm>
          <a:off x="1627909" y="1991590"/>
          <a:ext cx="10474491" cy="4356215"/>
        </p:xfrm>
        <a:graphic>
          <a:graphicData uri="http://schemas.openxmlformats.org/drawingml/2006/table">
            <a:tbl>
              <a:tblPr firstRow="1" bandRow="1">
                <a:tableStyleId>{5C22544A-7EE6-4342-B048-85BDC9FD1C3A}</a:tableStyleId>
              </a:tblPr>
              <a:tblGrid>
                <a:gridCol w="2254469">
                  <a:extLst>
                    <a:ext uri="{9D8B030D-6E8A-4147-A177-3AD203B41FA5}">
                      <a16:colId xmlns:a16="http://schemas.microsoft.com/office/drawing/2014/main" val="1517899389"/>
                    </a:ext>
                  </a:extLst>
                </a:gridCol>
                <a:gridCol w="8220022">
                  <a:extLst>
                    <a:ext uri="{9D8B030D-6E8A-4147-A177-3AD203B41FA5}">
                      <a16:colId xmlns:a16="http://schemas.microsoft.com/office/drawing/2014/main" val="4002878034"/>
                    </a:ext>
                  </a:extLst>
                </a:gridCol>
              </a:tblGrid>
              <a:tr h="424295">
                <a:tc>
                  <a:txBody>
                    <a:bodyPr/>
                    <a:lstStyle/>
                    <a:p>
                      <a:r>
                        <a:rPr lang="en-US" dirty="0"/>
                        <a:t>Category</a:t>
                      </a:r>
                    </a:p>
                  </a:txBody>
                  <a:tcPr/>
                </a:tc>
                <a:tc>
                  <a:txBody>
                    <a:bodyPr/>
                    <a:lstStyle/>
                    <a:p>
                      <a:r>
                        <a:rPr lang="en-US" dirty="0"/>
                        <a:t>Criteria</a:t>
                      </a:r>
                    </a:p>
                  </a:txBody>
                  <a:tcPr/>
                </a:tc>
                <a:extLst>
                  <a:ext uri="{0D108BD9-81ED-4DB2-BD59-A6C34878D82A}">
                    <a16:rowId xmlns:a16="http://schemas.microsoft.com/office/drawing/2014/main" val="2537779244"/>
                  </a:ext>
                </a:extLst>
              </a:tr>
              <a:tr h="387494">
                <a:tc>
                  <a:txBody>
                    <a:bodyPr/>
                    <a:lstStyle/>
                    <a:p>
                      <a:r>
                        <a:rPr lang="en-US" sz="1800" b="1" dirty="0"/>
                        <a:t>Style and clarity of writing/ organisation and presentation</a:t>
                      </a:r>
                    </a:p>
                  </a:txBody>
                  <a:tcPr/>
                </a:tc>
                <a:tc>
                  <a:txBody>
                    <a:bodyPr/>
                    <a:lstStyle/>
                    <a:p>
                      <a:pPr lvl="0">
                        <a:buNone/>
                      </a:pPr>
                      <a:r>
                        <a:rPr lang="en-GB" sz="1600" b="0" i="0" u="none" strike="noStrike" noProof="0" dirty="0">
                          <a:latin typeface="Arial"/>
                        </a:rPr>
                        <a:t>The report is </a:t>
                      </a:r>
                      <a:r>
                        <a:rPr lang="en-GB" sz="1600" b="0" i="0" u="none" strike="noStrike" noProof="0" dirty="0">
                          <a:solidFill>
                            <a:srgbClr val="FF0000"/>
                          </a:solidFill>
                          <a:latin typeface="Arial"/>
                        </a:rPr>
                        <a:t>clearly laid out throughout</a:t>
                      </a:r>
                      <a:r>
                        <a:rPr lang="en-GB" sz="1600" b="0" i="0" u="none" strike="noStrike" noProof="0" dirty="0">
                          <a:latin typeface="Arial"/>
                        </a:rPr>
                        <a:t>; figures, tables, and mathematical formulae are supported through </a:t>
                      </a:r>
                      <a:r>
                        <a:rPr lang="en-GB" sz="1600" b="0" i="0" u="none" strike="noStrike" noProof="0" dirty="0">
                          <a:solidFill>
                            <a:srgbClr val="FF0000"/>
                          </a:solidFill>
                          <a:latin typeface="Arial"/>
                        </a:rPr>
                        <a:t>well-chosen</a:t>
                      </a:r>
                      <a:r>
                        <a:rPr lang="en-GB" sz="1600" b="0" i="0" u="none" strike="noStrike" noProof="0" dirty="0">
                          <a:latin typeface="Arial"/>
                        </a:rPr>
                        <a:t> labels, captions, or clarifying remarks. Mathematical notation is </a:t>
                      </a:r>
                      <a:r>
                        <a:rPr lang="en-GB" sz="1600" b="0" i="0" u="none" strike="noStrike" noProof="0" dirty="0">
                          <a:solidFill>
                            <a:srgbClr val="FF0000"/>
                          </a:solidFill>
                          <a:latin typeface="Arial"/>
                        </a:rPr>
                        <a:t>near-flawless</a:t>
                      </a:r>
                      <a:r>
                        <a:rPr lang="en-GB" sz="1600" b="0" i="0" u="none" strike="noStrike" noProof="0" dirty="0">
                          <a:latin typeface="Arial"/>
                        </a:rPr>
                        <a:t>. The writing is of </a:t>
                      </a:r>
                      <a:r>
                        <a:rPr lang="en-GB" sz="1600" b="0" i="0" u="none" strike="noStrike" noProof="0" dirty="0">
                          <a:solidFill>
                            <a:srgbClr val="FF0000"/>
                          </a:solidFill>
                          <a:latin typeface="Arial"/>
                        </a:rPr>
                        <a:t>high quality</a:t>
                      </a:r>
                      <a:r>
                        <a:rPr lang="en-GB" sz="1600" b="0" i="0" u="none" strike="noStrike" noProof="0" dirty="0">
                          <a:latin typeface="Arial"/>
                        </a:rPr>
                        <a:t>; instances of awkward phrasing, or lapses in grammar or spelling, are </a:t>
                      </a:r>
                      <a:r>
                        <a:rPr lang="en-GB" sz="1600" b="0" i="0" u="none" strike="noStrike" noProof="0" dirty="0">
                          <a:solidFill>
                            <a:srgbClr val="FF0000"/>
                          </a:solidFill>
                          <a:latin typeface="Arial"/>
                        </a:rPr>
                        <a:t>rare</a:t>
                      </a:r>
                      <a:r>
                        <a:rPr lang="en-GB" sz="1600" b="0" i="0" u="none" strike="noStrike" noProof="0" dirty="0">
                          <a:latin typeface="Arial"/>
                        </a:rPr>
                        <a:t>.</a:t>
                      </a:r>
                    </a:p>
                    <a:p>
                      <a:pPr lvl="0">
                        <a:buNone/>
                      </a:pPr>
                      <a:endParaRPr lang="en-GB" sz="1600" b="0" i="0" u="none" strike="noStrike" noProof="0">
                        <a:latin typeface="Arial"/>
                      </a:endParaRPr>
                    </a:p>
                  </a:txBody>
                  <a:tcPr/>
                </a:tc>
                <a:extLst>
                  <a:ext uri="{0D108BD9-81ED-4DB2-BD59-A6C34878D82A}">
                    <a16:rowId xmlns:a16="http://schemas.microsoft.com/office/drawing/2014/main" val="3064104568"/>
                  </a:ext>
                </a:extLst>
              </a:tr>
              <a:tr h="387494">
                <a:tc>
                  <a:txBody>
                    <a:bodyPr/>
                    <a:lstStyle/>
                    <a:p>
                      <a:r>
                        <a:rPr lang="en-US" sz="1800" b="1" dirty="0"/>
                        <a:t>Background and references</a:t>
                      </a:r>
                    </a:p>
                  </a:txBody>
                  <a:tcPr/>
                </a:tc>
                <a:tc>
                  <a:txBody>
                    <a:bodyPr/>
                    <a:lstStyle/>
                    <a:p>
                      <a:pPr lvl="0" algn="l">
                        <a:lnSpc>
                          <a:spcPct val="100000"/>
                        </a:lnSpc>
                        <a:spcBef>
                          <a:spcPts val="0"/>
                        </a:spcBef>
                        <a:spcAft>
                          <a:spcPts val="0"/>
                        </a:spcAft>
                        <a:buNone/>
                      </a:pPr>
                      <a:r>
                        <a:rPr lang="en-GB" sz="1600" b="0" i="0" u="none" strike="noStrike" noProof="0" dirty="0">
                          <a:latin typeface="Arial"/>
                        </a:rPr>
                        <a:t>All sections of the report are </a:t>
                      </a:r>
                      <a:r>
                        <a:rPr lang="en-GB" sz="1600" b="0" i="0" u="none" strike="noStrike" noProof="0" dirty="0">
                          <a:solidFill>
                            <a:srgbClr val="FF0000"/>
                          </a:solidFill>
                          <a:latin typeface="Arial"/>
                        </a:rPr>
                        <a:t>adequately supported</a:t>
                      </a:r>
                      <a:r>
                        <a:rPr lang="en-GB" sz="1600" b="0" i="0" u="none" strike="noStrike" noProof="0" dirty="0">
                          <a:latin typeface="Arial"/>
                        </a:rPr>
                        <a:t> by references to relevant background and precursor items. References are </a:t>
                      </a:r>
                      <a:r>
                        <a:rPr lang="en-GB" sz="1600" b="0" i="0" u="none" strike="noStrike" noProof="0" dirty="0">
                          <a:solidFill>
                            <a:srgbClr val="FF0000"/>
                          </a:solidFill>
                          <a:latin typeface="Arial"/>
                        </a:rPr>
                        <a:t>chosen</a:t>
                      </a:r>
                      <a:endParaRPr lang="en-US" sz="1600" b="0" i="0" u="none" strike="noStrike" noProof="0" dirty="0">
                        <a:solidFill>
                          <a:srgbClr val="FF0000"/>
                        </a:solidFill>
                        <a:latin typeface="Arial"/>
                      </a:endParaRPr>
                    </a:p>
                    <a:p>
                      <a:pPr lvl="0" algn="l">
                        <a:lnSpc>
                          <a:spcPct val="100000"/>
                        </a:lnSpc>
                        <a:spcBef>
                          <a:spcPts val="0"/>
                        </a:spcBef>
                        <a:spcAft>
                          <a:spcPts val="0"/>
                        </a:spcAft>
                        <a:buNone/>
                      </a:pPr>
                      <a:r>
                        <a:rPr lang="en-GB" sz="1600" b="0" i="0" u="none" strike="noStrike" noProof="0" dirty="0">
                          <a:solidFill>
                            <a:srgbClr val="FF0000"/>
                          </a:solidFill>
                          <a:latin typeface="Arial"/>
                        </a:rPr>
                        <a:t>mostly from</a:t>
                      </a:r>
                      <a:r>
                        <a:rPr lang="en-GB" sz="1600" b="0" i="0" u="none" strike="noStrike" noProof="0" dirty="0">
                          <a:latin typeface="Arial"/>
                        </a:rPr>
                        <a:t> the scientific literature and may include books, published articles, or </a:t>
                      </a:r>
                      <a:r>
                        <a:rPr lang="en-GB" sz="1600" b="0" i="0" u="none" strike="noStrike" noProof="0" dirty="0" err="1">
                          <a:latin typeface="Arial"/>
                        </a:rPr>
                        <a:t>arXiv</a:t>
                      </a:r>
                      <a:r>
                        <a:rPr lang="en-GB" sz="1600" b="0" i="0" u="none" strike="noStrike" noProof="0" dirty="0">
                          <a:latin typeface="Arial"/>
                        </a:rPr>
                        <a:t> preprints. The bibliography contains </a:t>
                      </a:r>
                      <a:r>
                        <a:rPr lang="en-GB" sz="1600" b="0" i="0" u="none" strike="noStrike" noProof="0" dirty="0">
                          <a:solidFill>
                            <a:srgbClr val="FF0000"/>
                          </a:solidFill>
                          <a:latin typeface="Arial"/>
                        </a:rPr>
                        <a:t>minor mistakes</a:t>
                      </a:r>
                      <a:r>
                        <a:rPr lang="en-GB" sz="1600" b="0" i="0" u="none" strike="noStrike" noProof="0" dirty="0">
                          <a:latin typeface="Arial"/>
                        </a:rPr>
                        <a:t>.</a:t>
                      </a:r>
                    </a:p>
                    <a:p>
                      <a:pPr lvl="0" algn="l">
                        <a:lnSpc>
                          <a:spcPct val="100000"/>
                        </a:lnSpc>
                        <a:spcBef>
                          <a:spcPts val="0"/>
                        </a:spcBef>
                        <a:spcAft>
                          <a:spcPts val="0"/>
                        </a:spcAft>
                        <a:buNone/>
                      </a:pPr>
                      <a:endParaRPr lang="en-GB" sz="1600" b="0" i="0" u="none" strike="noStrike" noProof="0">
                        <a:latin typeface="Arial"/>
                      </a:endParaRPr>
                    </a:p>
                  </a:txBody>
                  <a:tcPr/>
                </a:tc>
                <a:extLst>
                  <a:ext uri="{0D108BD9-81ED-4DB2-BD59-A6C34878D82A}">
                    <a16:rowId xmlns:a16="http://schemas.microsoft.com/office/drawing/2014/main" val="3264067098"/>
                  </a:ext>
                </a:extLst>
              </a:tr>
              <a:tr h="387494">
                <a:tc>
                  <a:txBody>
                    <a:bodyPr/>
                    <a:lstStyle/>
                    <a:p>
                      <a:r>
                        <a:rPr lang="en-US" sz="1800" b="1" dirty="0"/>
                        <a:t>Executive summary</a:t>
                      </a:r>
                    </a:p>
                  </a:txBody>
                  <a:tcPr/>
                </a:tc>
                <a:tc>
                  <a:txBody>
                    <a:bodyPr/>
                    <a:lstStyle/>
                    <a:p>
                      <a:pPr lvl="0">
                        <a:buNone/>
                      </a:pPr>
                      <a:r>
                        <a:rPr lang="en-GB" sz="1600" b="0" i="0" u="none" strike="noStrike" noProof="0" dirty="0">
                          <a:latin typeface="Arial"/>
                        </a:rPr>
                        <a:t>The executive summary sets out a </a:t>
                      </a:r>
                      <a:r>
                        <a:rPr lang="en-GB" sz="1600" b="0" i="0" u="none" strike="noStrike" noProof="0" dirty="0">
                          <a:solidFill>
                            <a:srgbClr val="FF0000"/>
                          </a:solidFill>
                          <a:latin typeface="Arial"/>
                        </a:rPr>
                        <a:t>clear description</a:t>
                      </a:r>
                      <a:r>
                        <a:rPr lang="en-GB" sz="1600" b="0" i="0" u="none" strike="noStrike" noProof="0" dirty="0">
                          <a:latin typeface="Arial"/>
                        </a:rPr>
                        <a:t> of the problem under investigation and summarizes the statistical findings in a manner that </a:t>
                      </a:r>
                      <a:r>
                        <a:rPr lang="en-GB" sz="1600" b="0" i="0" u="none" strike="noStrike" noProof="0" dirty="0">
                          <a:solidFill>
                            <a:schemeClr val="tx1"/>
                          </a:solidFill>
                          <a:latin typeface="Arial"/>
                        </a:rPr>
                        <a:t>can be understood by</a:t>
                      </a:r>
                      <a:r>
                        <a:rPr lang="en-GB" sz="1600" b="0" i="0" u="none" strike="noStrike" noProof="0" dirty="0">
                          <a:latin typeface="Arial"/>
                        </a:rPr>
                        <a:t> a researcher within a different area of expertise. A </a:t>
                      </a:r>
                      <a:r>
                        <a:rPr lang="en-GB" sz="1600" b="0" i="0" u="none" strike="noStrike" noProof="0" dirty="0">
                          <a:solidFill>
                            <a:srgbClr val="FF0000"/>
                          </a:solidFill>
                          <a:latin typeface="Arial"/>
                        </a:rPr>
                        <a:t>good attempt</a:t>
                      </a:r>
                      <a:r>
                        <a:rPr lang="en-GB" sz="1600" b="0" i="0" u="none" strike="noStrike" noProof="0" dirty="0">
                          <a:latin typeface="Arial"/>
                        </a:rPr>
                        <a:t> is made to recommend a solution to the problem under investigation and </a:t>
                      </a:r>
                      <a:r>
                        <a:rPr lang="en-GB" sz="1600" b="0" i="0" u="none" strike="noStrike" noProof="0" dirty="0">
                          <a:solidFill>
                            <a:srgbClr val="FF0000"/>
                          </a:solidFill>
                          <a:latin typeface="Arial"/>
                        </a:rPr>
                        <a:t>includes most important</a:t>
                      </a:r>
                      <a:r>
                        <a:rPr lang="en-GB" sz="1600" b="0" i="0" u="none" strike="noStrike" noProof="0" dirty="0">
                          <a:latin typeface="Arial"/>
                        </a:rPr>
                        <a:t> recommendations the statistical analysis reveals.</a:t>
                      </a:r>
                      <a:endParaRPr lang="en-US" sz="1600" b="0" i="0" u="none" strike="noStrike" noProof="0" dirty="0">
                        <a:latin typeface="Arial"/>
                      </a:endParaRPr>
                    </a:p>
                  </a:txBody>
                  <a:tcPr/>
                </a:tc>
                <a:extLst>
                  <a:ext uri="{0D108BD9-81ED-4DB2-BD59-A6C34878D82A}">
                    <a16:rowId xmlns:a16="http://schemas.microsoft.com/office/drawing/2014/main" val="3207038699"/>
                  </a:ext>
                </a:extLst>
              </a:tr>
            </a:tbl>
          </a:graphicData>
        </a:graphic>
      </p:graphicFrame>
    </p:spTree>
    <p:extLst>
      <p:ext uri="{BB962C8B-B14F-4D97-AF65-F5344CB8AC3E}">
        <p14:creationId xmlns:p14="http://schemas.microsoft.com/office/powerpoint/2010/main" val="240651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Key language points: Pause and think</a:t>
            </a:r>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13</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Speech Bubble: Rectangle with Corners Rounded 1">
            <a:extLst>
              <a:ext uri="{FF2B5EF4-FFF2-40B4-BE49-F238E27FC236}">
                <a16:creationId xmlns:a16="http://schemas.microsoft.com/office/drawing/2014/main" id="{E29000D1-1EAA-4957-BEAF-07D17C4C30F6}"/>
              </a:ext>
            </a:extLst>
          </p:cNvPr>
          <p:cNvSpPr/>
          <p:nvPr/>
        </p:nvSpPr>
        <p:spPr>
          <a:xfrm>
            <a:off x="3465368" y="2282744"/>
            <a:ext cx="6070021" cy="3221180"/>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cs typeface="Arial"/>
              </a:rPr>
              <a:t>Focus on the 3 categories related to academic language.</a:t>
            </a:r>
          </a:p>
          <a:p>
            <a:pPr algn="ctr"/>
            <a:endParaRPr lang="en-US" sz="2800">
              <a:cs typeface="Arial"/>
            </a:endParaRPr>
          </a:p>
          <a:p>
            <a:pPr algn="ctr"/>
            <a:r>
              <a:rPr lang="en-US" sz="2800">
                <a:cs typeface="Arial"/>
              </a:rPr>
              <a:t>What are the key language points you should consider?</a:t>
            </a:r>
          </a:p>
        </p:txBody>
      </p:sp>
    </p:spTree>
    <p:extLst>
      <p:ext uri="{BB962C8B-B14F-4D97-AF65-F5344CB8AC3E}">
        <p14:creationId xmlns:p14="http://schemas.microsoft.com/office/powerpoint/2010/main" val="75069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Key language points</a:t>
            </a:r>
          </a:p>
        </p:txBody>
      </p:sp>
      <p:sp>
        <p:nvSpPr>
          <p:cNvPr id="129" name="Google Shape;129;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8965" indent="-524510"/>
            <a:r>
              <a:rPr lang="en-GB"/>
              <a:t>Logical progression of argument</a:t>
            </a:r>
          </a:p>
          <a:p>
            <a:pPr marL="608965" indent="-524510"/>
            <a:r>
              <a:rPr lang="en-GB"/>
              <a:t>Language accuracy (grammar, vocabulary)</a:t>
            </a:r>
          </a:p>
          <a:p>
            <a:pPr marL="608965" indent="-524510"/>
            <a:r>
              <a:rPr lang="en-GB"/>
              <a:t>Academic style (use of cautious language, register, precise and concise)</a:t>
            </a:r>
          </a:p>
          <a:p>
            <a:pPr marL="608965" indent="-524510"/>
            <a:r>
              <a:rPr lang="en-GB"/>
              <a:t>Clarity and cohesion</a:t>
            </a:r>
          </a:p>
          <a:p>
            <a:pPr marL="608965" indent="-524510"/>
            <a:r>
              <a:rPr lang="en-GB"/>
              <a:t>Accurate referencing and citation from a wide range of sources</a:t>
            </a:r>
          </a:p>
          <a:p>
            <a:pPr marL="608965" indent="-524510"/>
            <a:endParaRPr lang="en-GB"/>
          </a:p>
          <a:p>
            <a:pPr marL="608965" indent="-524510"/>
            <a:endParaRPr lang="en-GB"/>
          </a:p>
          <a:p>
            <a:pPr marL="608965" indent="-524510"/>
            <a:endParaRPr lang="en-GB"/>
          </a:p>
          <a:p>
            <a:pPr marL="608965" indent="-524510"/>
            <a:endParaRPr lang="en-GB"/>
          </a:p>
          <a:p>
            <a:pPr marL="608965" indent="-524510"/>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14</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23639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2244" y="524633"/>
            <a:ext cx="8986000" cy="1075600"/>
          </a:xfrm>
          <a:prstGeom prst="rect">
            <a:avLst/>
          </a:prstGeom>
        </p:spPr>
        <p:txBody>
          <a:bodyPr spcFirstLastPara="1" wrap="square" lIns="121900" tIns="121900" rIns="121900" bIns="121900" anchor="ctr" anchorCtr="0">
            <a:noAutofit/>
          </a:bodyPr>
          <a:lstStyle/>
          <a:p>
            <a:r>
              <a:rPr lang="en"/>
              <a:t>Understanding your audience: Pause and think</a:t>
            </a: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Speech Bubble: Rectangle with Corners Rounded 4">
            <a:extLst>
              <a:ext uri="{FF2B5EF4-FFF2-40B4-BE49-F238E27FC236}">
                <a16:creationId xmlns:a16="http://schemas.microsoft.com/office/drawing/2014/main" id="{7DD13F62-C43B-4905-8519-DBAF0C67708C}"/>
              </a:ext>
            </a:extLst>
          </p:cNvPr>
          <p:cNvSpPr/>
          <p:nvPr/>
        </p:nvSpPr>
        <p:spPr>
          <a:xfrm>
            <a:off x="2789958" y="1936380"/>
            <a:ext cx="7498771" cy="3827315"/>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3200">
                <a:cs typeface="Arial"/>
              </a:rPr>
              <a:t>Who are you writing for?</a:t>
            </a:r>
          </a:p>
          <a:p>
            <a:pPr algn="ctr"/>
            <a:endParaRPr lang="en-US" sz="3200">
              <a:cs typeface="Arial"/>
            </a:endParaRPr>
          </a:p>
          <a:p>
            <a:pPr algn="ctr"/>
            <a:r>
              <a:rPr lang="en-US" sz="3200">
                <a:cs typeface="Arial"/>
              </a:rPr>
              <a:t>How will this affect the information you include and the language that you use?</a:t>
            </a:r>
          </a:p>
        </p:txBody>
      </p:sp>
    </p:spTree>
    <p:extLst>
      <p:ext uri="{BB962C8B-B14F-4D97-AF65-F5344CB8AC3E}">
        <p14:creationId xmlns:p14="http://schemas.microsoft.com/office/powerpoint/2010/main" val="231107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Your audience</a:t>
            </a:r>
            <a:endParaRPr lang="en-US"/>
          </a:p>
        </p:txBody>
      </p:sp>
      <p:sp>
        <p:nvSpPr>
          <p:cNvPr id="129" name="Google Shape;129;p19"/>
          <p:cNvSpPr txBox="1">
            <a:spLocks noGrp="1"/>
          </p:cNvSpPr>
          <p:nvPr>
            <p:ph type="body" idx="1"/>
          </p:nvPr>
        </p:nvSpPr>
        <p:spPr>
          <a:xfrm>
            <a:off x="2031813" y="1798855"/>
            <a:ext cx="9447600" cy="4870500"/>
          </a:xfrm>
          <a:prstGeom prst="rect">
            <a:avLst/>
          </a:prstGeom>
        </p:spPr>
        <p:txBody>
          <a:bodyPr spcFirstLastPara="1" wrap="square" lIns="121900" tIns="121900" rIns="121900" bIns="121900" anchor="t" anchorCtr="0">
            <a:noAutofit/>
          </a:bodyPr>
          <a:lstStyle/>
          <a:p>
            <a:pPr marL="608965" indent="-524510"/>
            <a:r>
              <a:rPr lang="en-GB"/>
              <a:t>Note that the executive summary grade A3 says: </a:t>
            </a:r>
            <a:r>
              <a:rPr lang="en-GB" i="1">
                <a:solidFill>
                  <a:srgbClr val="434343"/>
                </a:solidFill>
              </a:rPr>
              <a:t>"The executive summary sets out a clear description of the problem under investigation and summarizes the statistical findings in a manner that </a:t>
            </a:r>
            <a:r>
              <a:rPr lang="en-GB" i="1">
                <a:solidFill>
                  <a:srgbClr val="0070C0"/>
                </a:solidFill>
              </a:rPr>
              <a:t>can be understood by a researcher within a different area of expertise</a:t>
            </a:r>
            <a:r>
              <a:rPr lang="en-GB" i="1">
                <a:solidFill>
                  <a:srgbClr val="434343"/>
                </a:solidFill>
              </a:rPr>
              <a:t>."</a:t>
            </a:r>
            <a:endParaRPr lang="en-US">
              <a:solidFill>
                <a:srgbClr val="434343"/>
              </a:solidFill>
            </a:endParaRPr>
          </a:p>
          <a:p>
            <a:pPr marL="608965" indent="-524510"/>
            <a:endParaRPr lang="en-GB" i="1"/>
          </a:p>
          <a:p>
            <a:pPr marL="608965" indent="-524510"/>
            <a:r>
              <a:rPr lang="en-GB"/>
              <a:t>A consultancy client who is not necessarily a mathematics expert</a:t>
            </a:r>
            <a:endParaRPr lang="en-US"/>
          </a:p>
          <a:p>
            <a:pPr marL="608965" indent="-524510"/>
            <a:r>
              <a:rPr lang="en-GB"/>
              <a:t>You can imagine you are writing for a friend or family member who does not study your field of Mathematics or Science</a:t>
            </a:r>
          </a:p>
          <a:p>
            <a:pPr marL="608965" indent="-524510"/>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16</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6609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Your audience: What does this mean?</a:t>
            </a:r>
          </a:p>
        </p:txBody>
      </p:sp>
      <p:sp>
        <p:nvSpPr>
          <p:cNvPr id="129" name="Google Shape;129;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8965" indent="-524510"/>
            <a:r>
              <a:rPr lang="en-GB"/>
              <a:t>An individual familiar with the field of investigation should be able to understand the report</a:t>
            </a:r>
          </a:p>
          <a:p>
            <a:pPr marL="608965" indent="-524510"/>
            <a:r>
              <a:rPr lang="en-GB"/>
              <a:t>Always keep your audience in mind- ask yourself 'would a non-expert understand this?'</a:t>
            </a:r>
          </a:p>
          <a:p>
            <a:pPr marL="608965" indent="-524510"/>
            <a:r>
              <a:rPr lang="en-GB"/>
              <a:t>This means you should, for example,  provide definitions of terms and notations e.g. </a:t>
            </a:r>
          </a:p>
          <a:p>
            <a:pPr marL="84455" indent="0">
              <a:buNone/>
            </a:pPr>
            <a:r>
              <a:rPr lang="en-GB" sz="2000" i="1"/>
              <a:t>When the count process is Poisson, this model is called a zero-inflated Poisson (ZIP). Models using NB processes are similarly referred to as zero-inflated negative binomial (ZINB) models. The ZIP model accounts for overdispersion via an excess of zeros, whilst ZINB accounts for overdispersion via an excess of zeros and overdispersion amongst the counts themselves.</a:t>
            </a:r>
          </a:p>
          <a:p>
            <a:pPr marL="84455" indent="0">
              <a:buNone/>
            </a:pPr>
            <a:endParaRPr lang="en-GB" sz="2000" i="1"/>
          </a:p>
          <a:p>
            <a:pPr marL="84455" indent="0">
              <a:buNone/>
            </a:pPr>
            <a:endParaRPr lang="en-GB" sz="2000"/>
          </a:p>
          <a:p>
            <a:pPr marL="608965" indent="-524510"/>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17</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645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Your audience: Peer review</a:t>
            </a:r>
          </a:p>
        </p:txBody>
      </p:sp>
      <p:sp>
        <p:nvSpPr>
          <p:cNvPr id="129" name="Google Shape;129;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8965" indent="-524510"/>
            <a:r>
              <a:rPr lang="en-GB" dirty="0"/>
              <a:t>Ask a friend of family member to read a section of your text. Choose a reviewer who is not an expert in the topic of your investigation.</a:t>
            </a:r>
          </a:p>
          <a:p>
            <a:pPr marL="608965" indent="-524510"/>
            <a:r>
              <a:rPr lang="en-GB" dirty="0"/>
              <a:t>Ask them to identify any sections that are difficult to understand.</a:t>
            </a:r>
          </a:p>
          <a:p>
            <a:pPr marL="608965" indent="-524510"/>
            <a:r>
              <a:rPr lang="en-GB" dirty="0"/>
              <a:t>Consider how you could make these sections clearer.</a:t>
            </a:r>
          </a:p>
          <a:p>
            <a:pPr marL="608965" indent="-524510"/>
            <a:endParaRPr lang="en-GB"/>
          </a:p>
          <a:p>
            <a:pPr marL="608965" indent="-524510"/>
            <a:r>
              <a:rPr lang="en-GB" dirty="0"/>
              <a:t>With a peer on your course you could do a more detailed peer review using the checklist accompanying this session.</a:t>
            </a:r>
          </a:p>
          <a:p>
            <a:pPr marL="84455" indent="0">
              <a:buNone/>
            </a:pPr>
            <a:endParaRPr lang="en-GB" sz="2000"/>
          </a:p>
          <a:p>
            <a:pPr marL="608965" indent="-524510"/>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18</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1824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Final note</a:t>
            </a:r>
          </a:p>
        </p:txBody>
      </p:sp>
      <p:sp>
        <p:nvSpPr>
          <p:cNvPr id="129" name="Google Shape;129;p1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8965" indent="-524510"/>
            <a:r>
              <a:rPr lang="en-GB"/>
              <a:t>The </a:t>
            </a:r>
            <a:r>
              <a:rPr lang="en-GB" i="1"/>
              <a:t>Writing Reports</a:t>
            </a:r>
            <a:r>
              <a:rPr lang="en-GB"/>
              <a:t> presentation on </a:t>
            </a:r>
            <a:r>
              <a:rPr lang="en-GB" i="1"/>
              <a:t>Learn </a:t>
            </a:r>
            <a:r>
              <a:rPr lang="en-GB"/>
              <a:t>contains detailed advice and examples.</a:t>
            </a:r>
          </a:p>
          <a:p>
            <a:pPr marL="608965" indent="-524510"/>
            <a:r>
              <a:rPr lang="en-GB"/>
              <a:t>Go to:</a:t>
            </a:r>
          </a:p>
          <a:p>
            <a:pPr marL="84455" indent="0">
              <a:buNone/>
            </a:pPr>
            <a:r>
              <a:rPr lang="en-GB"/>
              <a:t>Learn Dissertation (SDS) (2020-2021)[SB5+]</a:t>
            </a:r>
          </a:p>
          <a:p>
            <a:pPr marL="84455" indent="0">
              <a:buNone/>
            </a:pPr>
            <a:r>
              <a:rPr lang="en-GB"/>
              <a:t>Resources / Project Guidelines folder</a:t>
            </a:r>
          </a:p>
          <a:p>
            <a:pPr marL="608965" indent="-524510"/>
            <a:endParaRPr lang="en-GB"/>
          </a:p>
          <a:p>
            <a:pPr marL="608965" indent="-524510"/>
            <a:r>
              <a:rPr lang="en-GB"/>
              <a:t>The guiding questions for each section will help you plan and structure your report</a:t>
            </a:r>
          </a:p>
          <a:p>
            <a:pPr marL="84455" indent="0">
              <a:buNone/>
            </a:pPr>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19</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03467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7"/>
          <p:cNvSpPr txBox="1">
            <a:spLocks noGrp="1"/>
          </p:cNvSpPr>
          <p:nvPr>
            <p:ph type="subTitle" idx="1"/>
          </p:nvPr>
        </p:nvSpPr>
        <p:spPr>
          <a:xfrm>
            <a:off x="3809958" y="2454139"/>
            <a:ext cx="7753200" cy="1419192"/>
          </a:xfrm>
          <a:prstGeom prst="rect">
            <a:avLst/>
          </a:prstGeom>
        </p:spPr>
        <p:txBody>
          <a:bodyPr spcFirstLastPara="1" wrap="square" lIns="121900" tIns="121900" rIns="121900" bIns="121900" anchor="t" anchorCtr="0">
            <a:noAutofit/>
          </a:bodyPr>
          <a:lstStyle/>
          <a:p>
            <a:pPr marL="285750" indent="-285750">
              <a:buFont typeface="Symbol,Sans-Serif"/>
              <a:buChar char="•"/>
            </a:pPr>
            <a:r>
              <a:rPr lang="en-GB"/>
              <a:t>Understanding expectations for your consultancy report project: unpacking the criteria.</a:t>
            </a:r>
            <a:endParaRPr lang="en-US"/>
          </a:p>
          <a:p>
            <a:pPr marL="285750" indent="-285750">
              <a:buFont typeface="Symbol,Sans-Serif"/>
              <a:buChar char="•"/>
            </a:pPr>
            <a:r>
              <a:rPr lang="en-GB"/>
              <a:t>Understanding your audience.</a:t>
            </a:r>
          </a:p>
        </p:txBody>
      </p:sp>
    </p:spTree>
    <p:extLst>
      <p:ext uri="{BB962C8B-B14F-4D97-AF65-F5344CB8AC3E}">
        <p14:creationId xmlns:p14="http://schemas.microsoft.com/office/powerpoint/2010/main" val="262639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US"/>
              <a:t>Review</a:t>
            </a:r>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4" name="Picture 3"/>
          <p:cNvPicPr>
            <a:picLocks noChangeAspect="1"/>
          </p:cNvPicPr>
          <p:nvPr/>
        </p:nvPicPr>
        <p:blipFill>
          <a:blip r:embed="rId2"/>
          <a:stretch>
            <a:fillRect/>
          </a:stretch>
        </p:blipFill>
        <p:spPr>
          <a:xfrm>
            <a:off x="1721795" y="5689667"/>
            <a:ext cx="3225064" cy="762066"/>
          </a:xfrm>
          <a:prstGeom prst="rect">
            <a:avLst/>
          </a:prstGeom>
        </p:spPr>
      </p:pic>
      <p:pic>
        <p:nvPicPr>
          <p:cNvPr id="5" name="Picture 4"/>
          <p:cNvPicPr>
            <a:picLocks noChangeAspect="1"/>
          </p:cNvPicPr>
          <p:nvPr/>
        </p:nvPicPr>
        <p:blipFill>
          <a:blip r:embed="rId3"/>
          <a:stretch>
            <a:fillRect/>
          </a:stretch>
        </p:blipFill>
        <p:spPr>
          <a:xfrm>
            <a:off x="2601473" y="6262740"/>
            <a:ext cx="3054361" cy="377985"/>
          </a:xfrm>
          <a:prstGeom prst="rect">
            <a:avLst/>
          </a:prstGeom>
        </p:spPr>
      </p:pic>
      <p:sp>
        <p:nvSpPr>
          <p:cNvPr id="6" name="TextBox 5">
            <a:extLst>
              <a:ext uri="{FF2B5EF4-FFF2-40B4-BE49-F238E27FC236}">
                <a16:creationId xmlns:a16="http://schemas.microsoft.com/office/drawing/2014/main" id="{CA79ACA5-02F7-4B47-AA2D-4D4BB3CEFB14}"/>
              </a:ext>
            </a:extLst>
          </p:cNvPr>
          <p:cNvSpPr txBox="1"/>
          <p:nvPr/>
        </p:nvSpPr>
        <p:spPr>
          <a:xfrm>
            <a:off x="2247900" y="1780310"/>
            <a:ext cx="879590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Barlow"/>
                <a:cs typeface="Arial"/>
              </a:rPr>
              <a:t>Engaging with the marking criteria will help you understand the expectations of your marker ​</a:t>
            </a:r>
            <a:endParaRPr lang="en-US"/>
          </a:p>
          <a:p>
            <a:endParaRPr lang="en-US" sz="2400">
              <a:latin typeface="Barlow"/>
              <a:cs typeface="Arial"/>
            </a:endParaRPr>
          </a:p>
          <a:p>
            <a:r>
              <a:rPr lang="en-US" sz="2400">
                <a:latin typeface="Barlow"/>
                <a:cs typeface="Arial"/>
              </a:rPr>
              <a:t>Understanding your audience will help you choose what information to include and the language you use</a:t>
            </a:r>
          </a:p>
        </p:txBody>
      </p:sp>
    </p:spTree>
    <p:extLst>
      <p:ext uri="{BB962C8B-B14F-4D97-AF65-F5344CB8AC3E}">
        <p14:creationId xmlns:p14="http://schemas.microsoft.com/office/powerpoint/2010/main" val="20020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C732-F607-C442-98AD-BB3AB27515A5}"/>
              </a:ext>
            </a:extLst>
          </p:cNvPr>
          <p:cNvSpPr>
            <a:spLocks noGrp="1"/>
          </p:cNvSpPr>
          <p:nvPr>
            <p:ph type="body" idx="1"/>
          </p:nvPr>
        </p:nvSpPr>
        <p:spPr/>
        <p:txBody>
          <a:bodyPr/>
          <a:lstStyle/>
          <a:p>
            <a:pPr marL="0" indent="0">
              <a:buNone/>
            </a:pPr>
            <a:r>
              <a:rPr lang="en-US" sz="4000" dirty="0"/>
              <a:t>Resources</a:t>
            </a:r>
          </a:p>
          <a:p>
            <a:pPr marL="0" indent="0">
              <a:buNone/>
            </a:pPr>
            <a:endParaRPr lang="en-US" sz="1800" dirty="0"/>
          </a:p>
          <a:p>
            <a:pPr marL="0" indent="0">
              <a:buNone/>
            </a:pPr>
            <a:r>
              <a:rPr lang="en-GB" sz="2400" b="0" dirty="0"/>
              <a:t>Aliotta, M., 2018. </a:t>
            </a:r>
            <a:r>
              <a:rPr lang="en-GB" sz="2400" b="0" i="1" dirty="0"/>
              <a:t>Mastering academic writing in the sciences : a step-by-step guide</a:t>
            </a:r>
            <a:r>
              <a:rPr lang="en-GB" sz="2400" b="0" dirty="0"/>
              <a:t>. CRC Press.</a:t>
            </a:r>
          </a:p>
          <a:p>
            <a:pPr marL="0" indent="0">
              <a:buNone/>
            </a:pPr>
            <a:endParaRPr lang="en-GB" sz="2400" b="0" dirty="0"/>
          </a:p>
          <a:p>
            <a:pPr marL="0" indent="0">
              <a:buNone/>
            </a:pPr>
            <a:r>
              <a:rPr lang="en-GB" sz="2400" b="0" dirty="0"/>
              <a:t>Glasman-Deal, H. 2010. </a:t>
            </a:r>
            <a:r>
              <a:rPr lang="en-GB" sz="2400" b="0" i="1" dirty="0"/>
              <a:t>Science research writing for non-native speakers of English</a:t>
            </a:r>
            <a:r>
              <a:rPr lang="en-GB" sz="2400" b="0" dirty="0"/>
              <a:t>. World Scientific Publishing Co. </a:t>
            </a:r>
          </a:p>
          <a:p>
            <a:pPr marL="0" indent="0">
              <a:buNone/>
            </a:pPr>
            <a:endParaRPr lang="en-GB" sz="2400" b="0" dirty="0"/>
          </a:p>
          <a:p>
            <a:pPr marL="0" indent="0" fontAlgn="base">
              <a:buNone/>
            </a:pPr>
            <a:r>
              <a:rPr lang="en-GB" sz="2400" b="0" dirty="0"/>
              <a:t>Higham, N.J. 1998. </a:t>
            </a:r>
            <a:r>
              <a:rPr lang="en-GB" sz="2400" b="0" i="1" dirty="0"/>
              <a:t>Handbook of writing for the mathematical sciences</a:t>
            </a:r>
            <a:r>
              <a:rPr lang="en-GB" sz="2400" b="0" dirty="0"/>
              <a:t> 2nd ed. Society for Industrial and Applied Mathematics</a:t>
            </a:r>
            <a:endParaRPr lang="en-GB" sz="1100" b="0" dirty="0"/>
          </a:p>
          <a:p>
            <a:pPr marL="0" indent="0">
              <a:buNone/>
            </a:pPr>
            <a:endParaRPr lang="en-GB" sz="2400" b="0" dirty="0"/>
          </a:p>
          <a:p>
            <a:pPr marL="0" indent="0">
              <a:buNone/>
            </a:pPr>
            <a:endParaRPr lang="en-GB" sz="2400" b="0" dirty="0"/>
          </a:p>
          <a:p>
            <a:pPr marL="0" indent="0">
              <a:buNone/>
            </a:pPr>
            <a:endParaRPr lang="en-US" sz="1800" dirty="0"/>
          </a:p>
        </p:txBody>
      </p:sp>
      <p:sp>
        <p:nvSpPr>
          <p:cNvPr id="3" name="Slide Number Placeholder 2">
            <a:extLst>
              <a:ext uri="{FF2B5EF4-FFF2-40B4-BE49-F238E27FC236}">
                <a16:creationId xmlns:a16="http://schemas.microsoft.com/office/drawing/2014/main" id="{FA0CCAF7-056F-B540-8CB1-96387810E878}"/>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105884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061B0-569F-6E44-B3F2-DCACD6DF2E06}"/>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11227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The marking scheme</a:t>
            </a:r>
            <a:endParaRPr lang="en-US"/>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 Placeholder 1"/>
          <p:cNvSpPr>
            <a:spLocks noGrp="1"/>
          </p:cNvSpPr>
          <p:nvPr>
            <p:ph type="body" idx="1"/>
          </p:nvPr>
        </p:nvSpPr>
        <p:spPr>
          <a:xfrm>
            <a:off x="2101699" y="1822900"/>
            <a:ext cx="9030491" cy="4510000"/>
          </a:xfrm>
        </p:spPr>
        <p:txBody>
          <a:bodyPr/>
          <a:lstStyle/>
          <a:p>
            <a:pPr marL="608965" lvl="0" indent="-490855"/>
            <a:endParaRPr lang="en-GB" sz="1600"/>
          </a:p>
          <a:p>
            <a:pPr marL="118110" indent="0">
              <a:buNone/>
            </a:pPr>
            <a:endParaRPr lang="en-GB"/>
          </a:p>
        </p:txBody>
      </p:sp>
      <p:sp>
        <p:nvSpPr>
          <p:cNvPr id="3" name="TextBox 2">
            <a:extLst>
              <a:ext uri="{FF2B5EF4-FFF2-40B4-BE49-F238E27FC236}">
                <a16:creationId xmlns:a16="http://schemas.microsoft.com/office/drawing/2014/main" id="{6469D1BB-CF3C-4534-86C9-6DD033784313}"/>
              </a:ext>
            </a:extLst>
          </p:cNvPr>
          <p:cNvSpPr txBox="1"/>
          <p:nvPr/>
        </p:nvSpPr>
        <p:spPr>
          <a:xfrm>
            <a:off x="2122055" y="1713538"/>
            <a:ext cx="76529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Barlow"/>
              </a:rPr>
              <a:t>Descriptor templates New Consultancy Projects Marking Scheme SwDS</a:t>
            </a:r>
            <a:endParaRPr lang="en-US" sz="2400" dirty="0"/>
          </a:p>
        </p:txBody>
      </p:sp>
      <p:pic>
        <p:nvPicPr>
          <p:cNvPr id="4" name="Picture 4">
            <a:extLst>
              <a:ext uri="{FF2B5EF4-FFF2-40B4-BE49-F238E27FC236}">
                <a16:creationId xmlns:a16="http://schemas.microsoft.com/office/drawing/2014/main" id="{54E463AD-1759-416F-BD84-9202B28130B9}"/>
              </a:ext>
            </a:extLst>
          </p:cNvPr>
          <p:cNvPicPr>
            <a:picLocks noChangeAspect="1"/>
          </p:cNvPicPr>
          <p:nvPr/>
        </p:nvPicPr>
        <p:blipFill>
          <a:blip r:embed="rId3"/>
          <a:stretch>
            <a:fillRect/>
          </a:stretch>
        </p:blipFill>
        <p:spPr>
          <a:xfrm>
            <a:off x="3953933" y="2815039"/>
            <a:ext cx="4428066" cy="3598589"/>
          </a:xfrm>
          <a:prstGeom prst="rect">
            <a:avLst/>
          </a:prstGeom>
        </p:spPr>
      </p:pic>
    </p:spTree>
    <p:extLst>
      <p:ext uri="{BB962C8B-B14F-4D97-AF65-F5344CB8AC3E}">
        <p14:creationId xmlns:p14="http://schemas.microsoft.com/office/powerpoint/2010/main" val="117974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2244" y="524633"/>
            <a:ext cx="8986000" cy="1075600"/>
          </a:xfrm>
          <a:prstGeom prst="rect">
            <a:avLst/>
          </a:prstGeom>
        </p:spPr>
        <p:txBody>
          <a:bodyPr spcFirstLastPara="1" wrap="square" lIns="121900" tIns="121900" rIns="121900" bIns="121900" anchor="ctr" anchorCtr="0">
            <a:noAutofit/>
          </a:bodyPr>
          <a:lstStyle/>
          <a:p>
            <a:r>
              <a:rPr lang="en"/>
              <a:t>The marking scheme: Pause and think</a:t>
            </a: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4</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Speech Bubble: Rectangle with Corners Rounded 2">
            <a:extLst>
              <a:ext uri="{FF2B5EF4-FFF2-40B4-BE49-F238E27FC236}">
                <a16:creationId xmlns:a16="http://schemas.microsoft.com/office/drawing/2014/main" id="{3C92B0A4-CE10-4732-AB6F-0B7D0C007234}"/>
              </a:ext>
            </a:extLst>
          </p:cNvPr>
          <p:cNvSpPr/>
          <p:nvPr/>
        </p:nvSpPr>
        <p:spPr>
          <a:xfrm>
            <a:off x="2599458" y="1754539"/>
            <a:ext cx="8511884" cy="446808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a:cs typeface="Arial"/>
              </a:rPr>
              <a:t>Download the marking scheme. </a:t>
            </a:r>
          </a:p>
          <a:p>
            <a:pPr algn="ctr"/>
            <a:endParaRPr lang="en-US" sz="4000">
              <a:cs typeface="Arial"/>
            </a:endParaRPr>
          </a:p>
          <a:p>
            <a:pPr algn="ctr"/>
            <a:r>
              <a:rPr lang="en-US" sz="4000">
                <a:cs typeface="Arial"/>
              </a:rPr>
              <a:t>How many criteria are being graded?</a:t>
            </a:r>
            <a:endParaRPr lang="en-US"/>
          </a:p>
          <a:p>
            <a:pPr algn="ctr"/>
            <a:r>
              <a:rPr lang="en-US" sz="4000">
                <a:cs typeface="Arial"/>
              </a:rPr>
              <a:t>Which is the most important criteria?</a:t>
            </a:r>
          </a:p>
        </p:txBody>
      </p:sp>
    </p:spTree>
    <p:extLst>
      <p:ext uri="{BB962C8B-B14F-4D97-AF65-F5344CB8AC3E}">
        <p14:creationId xmlns:p14="http://schemas.microsoft.com/office/powerpoint/2010/main" val="15830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2244" y="524633"/>
            <a:ext cx="8986000" cy="1075600"/>
          </a:xfrm>
          <a:prstGeom prst="rect">
            <a:avLst/>
          </a:prstGeom>
        </p:spPr>
        <p:txBody>
          <a:bodyPr spcFirstLastPara="1" wrap="square" lIns="121900" tIns="121900" rIns="121900" bIns="121900" anchor="ctr" anchorCtr="0">
            <a:noAutofit/>
          </a:bodyPr>
          <a:lstStyle/>
          <a:p>
            <a:r>
              <a:rPr lang="en"/>
              <a:t>The marking scheme: Pause and think</a:t>
            </a:r>
            <a:endParaRPr lang="en-US"/>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 Placeholder 1"/>
          <p:cNvSpPr>
            <a:spLocks noGrp="1"/>
          </p:cNvSpPr>
          <p:nvPr>
            <p:ph type="body" idx="1"/>
          </p:nvPr>
        </p:nvSpPr>
        <p:spPr>
          <a:xfrm>
            <a:off x="2101699" y="1710332"/>
            <a:ext cx="9039150" cy="4804409"/>
          </a:xfrm>
        </p:spPr>
        <p:txBody>
          <a:bodyPr/>
          <a:lstStyle/>
          <a:p>
            <a:pPr marL="118110" indent="0">
              <a:spcBef>
                <a:spcPts val="0"/>
              </a:spcBef>
              <a:buNone/>
            </a:pPr>
            <a:r>
              <a:rPr lang="en-US" sz="2900" b="1"/>
              <a:t>How many criteria are being graded?</a:t>
            </a:r>
            <a:endParaRPr lang="en-US" b="1"/>
          </a:p>
          <a:p>
            <a:pPr marL="118110" indent="0">
              <a:spcBef>
                <a:spcPts val="0"/>
              </a:spcBef>
              <a:buNone/>
            </a:pPr>
            <a:endParaRPr lang="en-US" sz="2900"/>
          </a:p>
          <a:p>
            <a:pPr marL="608965" indent="-490855"/>
            <a:endParaRPr lang="en-GB" sz="1200"/>
          </a:p>
          <a:p>
            <a:pPr marL="608965" indent="-490855"/>
            <a:endParaRPr lang="en-GB" sz="1200"/>
          </a:p>
          <a:p>
            <a:pPr marL="118110" indent="0">
              <a:spcBef>
                <a:spcPts val="0"/>
              </a:spcBef>
              <a:buNone/>
            </a:pPr>
            <a:endParaRPr lang="en-US" sz="2900"/>
          </a:p>
          <a:p>
            <a:pPr marL="118110" indent="0">
              <a:spcBef>
                <a:spcPts val="0"/>
              </a:spcBef>
              <a:buNone/>
            </a:pPr>
            <a:endParaRPr lang="en-US" sz="2900"/>
          </a:p>
          <a:p>
            <a:pPr marL="118110" indent="0">
              <a:spcBef>
                <a:spcPts val="0"/>
              </a:spcBef>
              <a:buNone/>
            </a:pPr>
            <a:endParaRPr lang="en-US" sz="2900"/>
          </a:p>
          <a:p>
            <a:pPr marL="118110" indent="0">
              <a:spcBef>
                <a:spcPts val="0"/>
              </a:spcBef>
              <a:buNone/>
            </a:pPr>
            <a:r>
              <a:rPr lang="en-US" sz="2900" b="1"/>
              <a:t>Which is the most important criteria?</a:t>
            </a:r>
            <a:endParaRPr lang="en-GB" sz="2900" b="1"/>
          </a:p>
          <a:p>
            <a:pPr marL="118110" indent="0">
              <a:spcBef>
                <a:spcPts val="0"/>
              </a:spcBef>
              <a:buNone/>
            </a:pPr>
            <a:r>
              <a:rPr lang="en-US" sz="2900"/>
              <a:t>They are equally important. </a:t>
            </a:r>
          </a:p>
          <a:p>
            <a:pPr marL="118110" indent="0">
              <a:spcBef>
                <a:spcPts val="0"/>
              </a:spcBef>
              <a:buNone/>
            </a:pPr>
            <a:r>
              <a:rPr lang="en-US" sz="2900"/>
              <a:t>Each criteria feeds into your final grade despite different weightings.</a:t>
            </a:r>
            <a:endParaRPr lang="en-US"/>
          </a:p>
          <a:p>
            <a:pPr marL="608965" indent="-490855"/>
            <a:endParaRPr lang="en-GB" sz="2900"/>
          </a:p>
        </p:txBody>
      </p:sp>
      <p:sp>
        <p:nvSpPr>
          <p:cNvPr id="4" name="TextBox 3">
            <a:extLst>
              <a:ext uri="{FF2B5EF4-FFF2-40B4-BE49-F238E27FC236}">
                <a16:creationId xmlns:a16="http://schemas.microsoft.com/office/drawing/2014/main" id="{49722B15-2B9A-4B68-B07E-7B51694C043C}"/>
              </a:ext>
            </a:extLst>
          </p:cNvPr>
          <p:cNvSpPr txBox="1"/>
          <p:nvPr/>
        </p:nvSpPr>
        <p:spPr>
          <a:xfrm>
            <a:off x="2433108" y="2499880"/>
            <a:ext cx="868602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AutoNum type="arabicPeriod"/>
            </a:pPr>
            <a:r>
              <a:rPr lang="en-GB" sz="2000">
                <a:ea typeface="+mn-lt"/>
                <a:cs typeface="+mn-lt"/>
              </a:rPr>
              <a:t>Can the report be presented to the client?  60%</a:t>
            </a:r>
            <a:endParaRPr lang="en-US" sz="2000">
              <a:cs typeface="Arial"/>
            </a:endParaRPr>
          </a:p>
          <a:p>
            <a:pPr marL="457200" indent="-457200" algn="just">
              <a:buAutoNum type="arabicPeriod"/>
            </a:pPr>
            <a:r>
              <a:rPr lang="en-GB" sz="2000">
                <a:ea typeface="+mn-lt"/>
                <a:cs typeface="+mn-lt"/>
              </a:rPr>
              <a:t>Style and clarity of writing/organisation and presentation 10%</a:t>
            </a:r>
          </a:p>
          <a:p>
            <a:pPr marL="457200" indent="-457200" algn="just">
              <a:buAutoNum type="arabicPeriod"/>
            </a:pPr>
            <a:r>
              <a:rPr lang="en-GB" sz="2000">
                <a:ea typeface="+mn-lt"/>
                <a:cs typeface="+mn-lt"/>
              </a:rPr>
              <a:t>Background and references 10%</a:t>
            </a:r>
          </a:p>
          <a:p>
            <a:pPr marL="457200" indent="-457200" algn="just">
              <a:buAutoNum type="arabicPeriod"/>
            </a:pPr>
            <a:r>
              <a:rPr lang="en-GB" sz="2000">
                <a:ea typeface="+mn-lt"/>
                <a:cs typeface="+mn-lt"/>
              </a:rPr>
              <a:t>Executive Summary 10%</a:t>
            </a:r>
          </a:p>
          <a:p>
            <a:pPr marL="457200" indent="-457200" algn="just">
              <a:buAutoNum type="arabicPeriod"/>
            </a:pPr>
            <a:r>
              <a:rPr lang="en-GB" sz="2000">
                <a:ea typeface="+mn-lt"/>
                <a:cs typeface="+mn-lt"/>
              </a:rPr>
              <a:t>Coding and Reproducibility 10%</a:t>
            </a:r>
          </a:p>
        </p:txBody>
      </p:sp>
    </p:spTree>
    <p:extLst>
      <p:ext uri="{BB962C8B-B14F-4D97-AF65-F5344CB8AC3E}">
        <p14:creationId xmlns:p14="http://schemas.microsoft.com/office/powerpoint/2010/main" val="395622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How to 'read' the descriptors</a:t>
            </a:r>
            <a:endParaRPr/>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Speech Bubble: Rectangle with Corners Rounded 1">
            <a:extLst>
              <a:ext uri="{FF2B5EF4-FFF2-40B4-BE49-F238E27FC236}">
                <a16:creationId xmlns:a16="http://schemas.microsoft.com/office/drawing/2014/main" id="{D02EF9A7-85A6-4CC9-A8F9-73AE5B7B7C45}"/>
              </a:ext>
            </a:extLst>
          </p:cNvPr>
          <p:cNvSpPr/>
          <p:nvPr/>
        </p:nvSpPr>
        <p:spPr>
          <a:xfrm>
            <a:off x="1822399" y="2533480"/>
            <a:ext cx="2234044" cy="1099703"/>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a:solidFill>
                  <a:srgbClr val="434343"/>
                </a:solidFill>
                <a:latin typeface="Arial"/>
              </a:rPr>
              <a:t>Grade B translates to 60-69%: the average grade</a:t>
            </a:r>
            <a:endParaRPr lang="en-US"/>
          </a:p>
        </p:txBody>
      </p:sp>
      <p:sp>
        <p:nvSpPr>
          <p:cNvPr id="11" name="Speech Bubble: Rectangle with Corners Rounded 10">
            <a:extLst>
              <a:ext uri="{FF2B5EF4-FFF2-40B4-BE49-F238E27FC236}">
                <a16:creationId xmlns:a16="http://schemas.microsoft.com/office/drawing/2014/main" id="{6EEAD9BE-C6E2-41F0-A001-AB942ECB0EF1}"/>
              </a:ext>
            </a:extLst>
          </p:cNvPr>
          <p:cNvSpPr/>
          <p:nvPr/>
        </p:nvSpPr>
        <p:spPr>
          <a:xfrm>
            <a:off x="1823905" y="4471234"/>
            <a:ext cx="2234044" cy="1523998"/>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a:solidFill>
                  <a:srgbClr val="434343"/>
                </a:solidFill>
                <a:latin typeface="Arial"/>
              </a:rPr>
              <a:t>To achieve a B, you should meet all or most elements of the criteria</a:t>
            </a:r>
            <a:endParaRPr lang="en-US"/>
          </a:p>
        </p:txBody>
      </p:sp>
      <p:pic>
        <p:nvPicPr>
          <p:cNvPr id="3" name="Picture 4" descr="Table&#10;&#10;Description automatically generated">
            <a:extLst>
              <a:ext uri="{FF2B5EF4-FFF2-40B4-BE49-F238E27FC236}">
                <a16:creationId xmlns:a16="http://schemas.microsoft.com/office/drawing/2014/main" id="{0E6A13FE-E673-4529-8FC7-D6671FAD3524}"/>
              </a:ext>
            </a:extLst>
          </p:cNvPr>
          <p:cNvPicPr>
            <a:picLocks noChangeAspect="1"/>
          </p:cNvPicPr>
          <p:nvPr/>
        </p:nvPicPr>
        <p:blipFill>
          <a:blip r:embed="rId3"/>
          <a:stretch>
            <a:fillRect/>
          </a:stretch>
        </p:blipFill>
        <p:spPr>
          <a:xfrm>
            <a:off x="4202596" y="1819164"/>
            <a:ext cx="4664764" cy="4627715"/>
          </a:xfrm>
          <a:prstGeom prst="rect">
            <a:avLst/>
          </a:prstGeom>
        </p:spPr>
      </p:pic>
      <p:sp>
        <p:nvSpPr>
          <p:cNvPr id="14" name="Speech Bubble: Rectangle with Corners Rounded 13">
            <a:extLst>
              <a:ext uri="{FF2B5EF4-FFF2-40B4-BE49-F238E27FC236}">
                <a16:creationId xmlns:a16="http://schemas.microsoft.com/office/drawing/2014/main" id="{B4C20EB5-F7DE-4A6E-AFCF-C5EB202B3971}"/>
              </a:ext>
            </a:extLst>
          </p:cNvPr>
          <p:cNvSpPr/>
          <p:nvPr/>
        </p:nvSpPr>
        <p:spPr>
          <a:xfrm>
            <a:off x="8922101" y="2201799"/>
            <a:ext cx="3087152" cy="1896715"/>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a:cs typeface="Arial"/>
              </a:rPr>
              <a:t>Each criteria is essential to the whole project, even if the weighting is lower. If you are deficient in one criteria, it is harder to obtain a high grade.</a:t>
            </a:r>
            <a:endParaRPr lang="en-US"/>
          </a:p>
        </p:txBody>
      </p:sp>
    </p:spTree>
    <p:extLst>
      <p:ext uri="{BB962C8B-B14F-4D97-AF65-F5344CB8AC3E}">
        <p14:creationId xmlns:p14="http://schemas.microsoft.com/office/powerpoint/2010/main" val="11622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The criteria: What do they mean?</a:t>
            </a:r>
          </a:p>
        </p:txBody>
      </p:sp>
      <p:sp>
        <p:nvSpPr>
          <p:cNvPr id="129" name="Google Shape;129;p19"/>
          <p:cNvSpPr txBox="1">
            <a:spLocks noGrp="1"/>
          </p:cNvSpPr>
          <p:nvPr>
            <p:ph type="body" idx="1"/>
          </p:nvPr>
        </p:nvSpPr>
        <p:spPr>
          <a:xfrm>
            <a:off x="1780699" y="1634332"/>
            <a:ext cx="9889213" cy="4801227"/>
          </a:xfrm>
          <a:prstGeom prst="rect">
            <a:avLst/>
          </a:prstGeom>
        </p:spPr>
        <p:txBody>
          <a:bodyPr spcFirstLastPara="1" wrap="square" lIns="121900" tIns="121900" rIns="121900" bIns="121900" anchor="t" anchorCtr="0">
            <a:noAutofit/>
          </a:bodyPr>
          <a:lstStyle/>
          <a:p>
            <a:pPr marL="608965" indent="-524510" algn="just"/>
            <a:r>
              <a:rPr lang="en-GB" sz="2000" b="1">
                <a:solidFill>
                  <a:srgbClr val="434343"/>
                </a:solidFill>
                <a:latin typeface="Arial"/>
                <a:ea typeface="Arial"/>
                <a:cs typeface="Arial"/>
              </a:rPr>
              <a:t>Can the report be presented to the client?  </a:t>
            </a:r>
            <a:r>
              <a:rPr lang="en-GB" sz="2000" b="1">
                <a:solidFill>
                  <a:schemeClr val="tx1"/>
                </a:solidFill>
                <a:latin typeface="Arial"/>
                <a:ea typeface="Arial"/>
                <a:cs typeface="Arial"/>
              </a:rPr>
              <a:t>60%</a:t>
            </a:r>
            <a:r>
              <a:rPr lang="en-US" sz="2000" b="1">
                <a:solidFill>
                  <a:schemeClr val="tx1"/>
                </a:solidFill>
                <a:latin typeface="Arial"/>
                <a:ea typeface="Arial"/>
                <a:cs typeface="Arial"/>
              </a:rPr>
              <a:t>​ </a:t>
            </a:r>
            <a:endParaRPr lang="en-US" sz="2000" b="1">
              <a:solidFill>
                <a:srgbClr val="FF0000"/>
              </a:solidFill>
              <a:latin typeface="Arial"/>
              <a:cs typeface="Arial"/>
            </a:endParaRPr>
          </a:p>
          <a:p>
            <a:pPr marL="608965" indent="-524510" algn="just"/>
            <a:r>
              <a:rPr lang="en-US" sz="2000">
                <a:solidFill>
                  <a:srgbClr val="434343"/>
                </a:solidFill>
                <a:latin typeface="Arial"/>
                <a:ea typeface="Arial"/>
                <a:cs typeface="Arial"/>
              </a:rPr>
              <a:t>Extent to which your report meets the brief, accuracy of information and conclusions drawn from data</a:t>
            </a:r>
            <a:endParaRPr lang="en-US" sz="2000" b="1">
              <a:solidFill>
                <a:srgbClr val="FF0000"/>
              </a:solidFill>
              <a:latin typeface="Arial"/>
              <a:ea typeface="Arial"/>
              <a:cs typeface="Arial"/>
            </a:endParaRPr>
          </a:p>
          <a:p>
            <a:pPr marL="608965" lvl="0" indent="-524510" algn="just" rtl="0"/>
            <a:r>
              <a:rPr lang="en-GB" sz="2000" b="1">
                <a:solidFill>
                  <a:srgbClr val="434343"/>
                </a:solidFill>
                <a:latin typeface="Arial"/>
                <a:ea typeface="Arial"/>
                <a:cs typeface="Arial"/>
              </a:rPr>
              <a:t>Style and clarity of writing/organisation and presentation 10%</a:t>
            </a:r>
            <a:r>
              <a:rPr lang="en-US" sz="2000" b="1">
                <a:solidFill>
                  <a:srgbClr val="434343"/>
                </a:solidFill>
                <a:latin typeface="Arial"/>
                <a:ea typeface="Arial"/>
                <a:cs typeface="Arial"/>
              </a:rPr>
              <a:t>​</a:t>
            </a:r>
          </a:p>
          <a:p>
            <a:pPr marL="84455" indent="0" algn="just">
              <a:buNone/>
            </a:pPr>
            <a:r>
              <a:rPr lang="en-US" sz="2000">
                <a:solidFill>
                  <a:srgbClr val="434343"/>
                </a:solidFill>
                <a:latin typeface="Arial"/>
                <a:ea typeface="Arial"/>
                <a:cs typeface="Arial"/>
              </a:rPr>
              <a:t>Professional and accurate presentation and use of language</a:t>
            </a:r>
          </a:p>
          <a:p>
            <a:pPr marL="608965" indent="-524510" algn="just"/>
            <a:r>
              <a:rPr lang="en-GB" sz="2000" b="1">
                <a:solidFill>
                  <a:srgbClr val="434343"/>
                </a:solidFill>
                <a:latin typeface="Arial"/>
                <a:ea typeface="Arial"/>
                <a:cs typeface="Arial"/>
              </a:rPr>
              <a:t>Background and references 10%</a:t>
            </a:r>
            <a:r>
              <a:rPr lang="en-US" sz="2000" b="1">
                <a:solidFill>
                  <a:srgbClr val="434343"/>
                </a:solidFill>
                <a:latin typeface="Arial"/>
                <a:ea typeface="Arial"/>
                <a:cs typeface="Arial"/>
              </a:rPr>
              <a:t>​ </a:t>
            </a:r>
          </a:p>
          <a:p>
            <a:pPr marL="84455" indent="0" algn="just">
              <a:buNone/>
            </a:pPr>
            <a:r>
              <a:rPr lang="en-US" sz="2000">
                <a:solidFill>
                  <a:srgbClr val="434343"/>
                </a:solidFill>
                <a:latin typeface="Arial"/>
                <a:ea typeface="Arial"/>
                <a:cs typeface="Arial"/>
              </a:rPr>
              <a:t>The literature you use to support your ideas and argument and the accuracy of your bibliography</a:t>
            </a:r>
            <a:endParaRPr lang="en-US" sz="2000"/>
          </a:p>
          <a:p>
            <a:pPr marL="608965" indent="-524510" algn="just"/>
            <a:r>
              <a:rPr lang="en-GB" sz="2000" b="1">
                <a:solidFill>
                  <a:srgbClr val="434343"/>
                </a:solidFill>
                <a:latin typeface="Arial"/>
                <a:ea typeface="Arial"/>
                <a:cs typeface="Arial"/>
              </a:rPr>
              <a:t>Executive Summary 10%</a:t>
            </a:r>
            <a:r>
              <a:rPr lang="en-US" sz="2000" b="1">
                <a:solidFill>
                  <a:srgbClr val="434343"/>
                </a:solidFill>
                <a:latin typeface="Arial"/>
                <a:ea typeface="Arial"/>
                <a:cs typeface="Arial"/>
              </a:rPr>
              <a:t>​</a:t>
            </a:r>
            <a:endParaRPr lang="en-US" sz="2000" b="1">
              <a:solidFill>
                <a:srgbClr val="434343"/>
              </a:solidFill>
              <a:ea typeface="Arial"/>
              <a:cs typeface="Arial"/>
            </a:endParaRPr>
          </a:p>
          <a:p>
            <a:pPr marL="84455" indent="0" algn="just">
              <a:buNone/>
            </a:pPr>
            <a:r>
              <a:rPr lang="en-US" sz="2000">
                <a:solidFill>
                  <a:srgbClr val="434343"/>
                </a:solidFill>
                <a:latin typeface="Arial"/>
                <a:ea typeface="Arial"/>
                <a:cs typeface="Arial"/>
              </a:rPr>
              <a:t>A precise and concise overview of the report, a research-informed conclusion</a:t>
            </a:r>
            <a:endParaRPr lang="en-US" sz="2000"/>
          </a:p>
          <a:p>
            <a:pPr marL="608965" indent="-524510" algn="just"/>
            <a:r>
              <a:rPr lang="en-GB" sz="2000" b="1">
                <a:solidFill>
                  <a:srgbClr val="434343"/>
                </a:solidFill>
                <a:latin typeface="Arial"/>
                <a:ea typeface="Arial"/>
                <a:cs typeface="Arial"/>
              </a:rPr>
              <a:t>Coding and Reproducibility 10%</a:t>
            </a:r>
            <a:endParaRPr lang="en-GB" sz="2000" b="1">
              <a:solidFill>
                <a:srgbClr val="434343"/>
              </a:solidFill>
              <a:ea typeface="Arial"/>
              <a:cs typeface="Arial"/>
            </a:endParaRPr>
          </a:p>
          <a:p>
            <a:pPr marL="84455" indent="0" algn="just">
              <a:buNone/>
            </a:pPr>
            <a:r>
              <a:rPr lang="en-GB" sz="2000">
                <a:solidFill>
                  <a:srgbClr val="434343"/>
                </a:solidFill>
                <a:latin typeface="Arial"/>
                <a:ea typeface="Arial"/>
                <a:cs typeface="Arial"/>
              </a:rPr>
              <a:t>Accuracy of coding and the extent to which someone could copy your coding process</a:t>
            </a:r>
            <a:endParaRPr lang="en-GB" sz="2000"/>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7</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01924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Use of language: Pause and think</a:t>
            </a:r>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8</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 name="Speech Bubble: Rectangle with Corners Rounded 10">
            <a:extLst>
              <a:ext uri="{FF2B5EF4-FFF2-40B4-BE49-F238E27FC236}">
                <a16:creationId xmlns:a16="http://schemas.microsoft.com/office/drawing/2014/main" id="{DE97DE5C-89AE-478A-A17A-FB2784001712}"/>
              </a:ext>
            </a:extLst>
          </p:cNvPr>
          <p:cNvSpPr/>
          <p:nvPr/>
        </p:nvSpPr>
        <p:spPr>
          <a:xfrm>
            <a:off x="3402495" y="1921697"/>
            <a:ext cx="6546272" cy="3711360"/>
          </a:xfrm>
          <a:prstGeom prst="wedgeRoundRectCallou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a:cs typeface="Arial"/>
              </a:rPr>
              <a:t>Look at the marking scheme again.</a:t>
            </a:r>
          </a:p>
          <a:p>
            <a:pPr algn="ctr"/>
            <a:endParaRPr lang="en-US" sz="3200">
              <a:cs typeface="Arial"/>
            </a:endParaRPr>
          </a:p>
          <a:p>
            <a:pPr algn="ctr"/>
            <a:r>
              <a:rPr lang="en-US" sz="3200">
                <a:cs typeface="Arial"/>
              </a:rPr>
              <a:t>Which criteria refer to academic  language and style?</a:t>
            </a:r>
          </a:p>
          <a:p>
            <a:pPr algn="ctr"/>
            <a:endParaRPr lang="en-US" sz="2400">
              <a:cs typeface="Arial"/>
            </a:endParaRPr>
          </a:p>
        </p:txBody>
      </p:sp>
    </p:spTree>
    <p:extLst>
      <p:ext uri="{BB962C8B-B14F-4D97-AF65-F5344CB8AC3E}">
        <p14:creationId xmlns:p14="http://schemas.microsoft.com/office/powerpoint/2010/main" val="166021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a:t>Use of language</a:t>
            </a:r>
          </a:p>
        </p:txBody>
      </p:sp>
      <p:sp>
        <p:nvSpPr>
          <p:cNvPr id="129" name="Google Shape;129;p19"/>
          <p:cNvSpPr txBox="1">
            <a:spLocks noGrp="1"/>
          </p:cNvSpPr>
          <p:nvPr>
            <p:ph type="body" idx="1"/>
          </p:nvPr>
        </p:nvSpPr>
        <p:spPr>
          <a:xfrm>
            <a:off x="1959151" y="1749159"/>
            <a:ext cx="9447600" cy="4895347"/>
          </a:xfrm>
          <a:prstGeom prst="rect">
            <a:avLst/>
          </a:prstGeom>
        </p:spPr>
        <p:txBody>
          <a:bodyPr spcFirstLastPara="1" wrap="square" lIns="121900" tIns="121900" rIns="121900" bIns="121900" anchor="t" anchorCtr="0">
            <a:noAutofit/>
          </a:bodyPr>
          <a:lstStyle/>
          <a:p>
            <a:pPr marL="84455" indent="0">
              <a:buNone/>
            </a:pPr>
            <a:r>
              <a:rPr lang="en-GB">
                <a:latin typeface="Arial"/>
                <a:cs typeface="Arial"/>
              </a:rPr>
              <a:t>These dissertation resources focus on academic language and literacy:</a:t>
            </a:r>
            <a:endParaRPr lang="en-US"/>
          </a:p>
          <a:p>
            <a:pPr marL="84455" indent="0">
              <a:buNone/>
            </a:pPr>
            <a:endParaRPr lang="en-GB">
              <a:latin typeface="Arial"/>
              <a:cs typeface="Arial"/>
            </a:endParaRPr>
          </a:p>
          <a:p>
            <a:pPr marL="608965" indent="-524510">
              <a:buAutoNum type="arabicPeriod"/>
            </a:pPr>
            <a:r>
              <a:rPr lang="en-GB">
                <a:latin typeface="Arial"/>
                <a:cs typeface="Arial"/>
              </a:rPr>
              <a:t>Can the report be presented to the client?  60%</a:t>
            </a:r>
            <a:r>
              <a:rPr lang="en-US">
                <a:latin typeface="Arial"/>
                <a:cs typeface="Arial"/>
              </a:rPr>
              <a:t> </a:t>
            </a:r>
            <a:endParaRPr lang="en-US"/>
          </a:p>
          <a:p>
            <a:pPr marL="608965" indent="-524510">
              <a:buAutoNum type="arabicPeriod"/>
            </a:pPr>
            <a:r>
              <a:rPr lang="en-GB">
                <a:solidFill>
                  <a:srgbClr val="0070C0"/>
                </a:solidFill>
                <a:latin typeface="Arial"/>
                <a:cs typeface="Arial"/>
              </a:rPr>
              <a:t>Style and clarity of writing/organisation and presentation 10%</a:t>
            </a:r>
            <a:r>
              <a:rPr lang="en-US">
                <a:solidFill>
                  <a:srgbClr val="0070C0"/>
                </a:solidFill>
                <a:latin typeface="Arial"/>
                <a:cs typeface="Arial"/>
              </a:rPr>
              <a:t> </a:t>
            </a:r>
            <a:endParaRPr lang="en-US">
              <a:solidFill>
                <a:srgbClr val="0070C0"/>
              </a:solidFill>
            </a:endParaRPr>
          </a:p>
          <a:p>
            <a:pPr marL="608965" indent="-524510">
              <a:buAutoNum type="arabicPeriod"/>
            </a:pPr>
            <a:r>
              <a:rPr lang="en-GB">
                <a:solidFill>
                  <a:srgbClr val="0070C0"/>
                </a:solidFill>
                <a:latin typeface="Arial"/>
                <a:cs typeface="Arial"/>
              </a:rPr>
              <a:t>Background and references 10%</a:t>
            </a:r>
            <a:r>
              <a:rPr lang="en-US">
                <a:solidFill>
                  <a:srgbClr val="0070C0"/>
                </a:solidFill>
                <a:latin typeface="Arial"/>
                <a:cs typeface="Arial"/>
              </a:rPr>
              <a:t> </a:t>
            </a:r>
            <a:endParaRPr lang="en-US">
              <a:solidFill>
                <a:srgbClr val="0070C0"/>
              </a:solidFill>
            </a:endParaRPr>
          </a:p>
          <a:p>
            <a:pPr marL="608965" indent="-524510">
              <a:buAutoNum type="arabicPeriod"/>
            </a:pPr>
            <a:r>
              <a:rPr lang="en-GB">
                <a:solidFill>
                  <a:srgbClr val="0070C0"/>
                </a:solidFill>
                <a:latin typeface="Arial"/>
                <a:cs typeface="Arial"/>
              </a:rPr>
              <a:t>Executive Summary 10%</a:t>
            </a:r>
            <a:r>
              <a:rPr lang="en-US">
                <a:solidFill>
                  <a:srgbClr val="0070C0"/>
                </a:solidFill>
                <a:latin typeface="Arial"/>
                <a:cs typeface="Arial"/>
              </a:rPr>
              <a:t> </a:t>
            </a:r>
            <a:endParaRPr lang="en-US">
              <a:solidFill>
                <a:srgbClr val="0070C0"/>
              </a:solidFill>
            </a:endParaRPr>
          </a:p>
          <a:p>
            <a:pPr marL="608965" indent="-524510">
              <a:buAutoNum type="arabicPeriod"/>
            </a:pPr>
            <a:r>
              <a:rPr lang="en-GB">
                <a:latin typeface="Arial"/>
                <a:cs typeface="Arial"/>
              </a:rPr>
              <a:t>Coding and Reproducibility 10%</a:t>
            </a:r>
            <a:endParaRPr lang="en-GB"/>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9</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984048463"/>
      </p:ext>
    </p:extLst>
  </p:cSld>
  <p:clrMapOvr>
    <a:masterClrMapping/>
  </p:clrMapOvr>
</p:sld>
</file>

<file path=ppt/theme/theme1.xml><?xml version="1.0" encoding="utf-8"?>
<a:theme xmlns:a="http://schemas.openxmlformats.org/drawingml/2006/main" name="Basset template">
  <a:themeElements>
    <a:clrScheme name="Custom 2">
      <a:dk1>
        <a:srgbClr val="434343"/>
      </a:dk1>
      <a:lt1>
        <a:srgbClr val="FFFFFF"/>
      </a:lt1>
      <a:dk2>
        <a:srgbClr val="D9D9D9"/>
      </a:dk2>
      <a:lt2>
        <a:srgbClr val="FFFFFF"/>
      </a:lt2>
      <a:accent1>
        <a:srgbClr val="487A7B"/>
      </a:accent1>
      <a:accent2>
        <a:srgbClr val="FFC56E"/>
      </a:accent2>
      <a:accent3>
        <a:srgbClr val="00414E"/>
      </a:accent3>
      <a:accent4>
        <a:srgbClr val="C9DAF8"/>
      </a:accent4>
      <a:accent5>
        <a:srgbClr val="93C47D"/>
      </a:accent5>
      <a:accent6>
        <a:srgbClr val="D9EAD3"/>
      </a:accent6>
      <a:hlink>
        <a:srgbClr val="FFC56E"/>
      </a:hlink>
      <a:folHlink>
        <a:srgbClr val="487A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88E2D6E4CA2749B2BA79557B379AD9" ma:contentTypeVersion="7" ma:contentTypeDescription="Create a new document." ma:contentTypeScope="" ma:versionID="6c6a9f10a655cdb69f37de29ed145924">
  <xsd:schema xmlns:xsd="http://www.w3.org/2001/XMLSchema" xmlns:xs="http://www.w3.org/2001/XMLSchema" xmlns:p="http://schemas.microsoft.com/office/2006/metadata/properties" xmlns:ns2="cc946d86-2e18-425c-9a33-8406f426ad28" xmlns:ns3="6aebf127-9ee9-48bb-9df9-f2f56d80340c" targetNamespace="http://schemas.microsoft.com/office/2006/metadata/properties" ma:root="true" ma:fieldsID="19875cb45a49156662cf5dadcc45d0bd" ns2:_="" ns3:_="">
    <xsd:import namespace="cc946d86-2e18-425c-9a33-8406f426ad28"/>
    <xsd:import namespace="6aebf127-9ee9-48bb-9df9-f2f56d8034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46d86-2e18-425c-9a33-8406f426a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bf127-9ee9-48bb-9df9-f2f56d8034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9C296-2A79-460F-AE36-D7AD5BE7320C}">
  <ds:schemaRefs>
    <ds:schemaRef ds:uri="http://schemas.microsoft.com/office/2006/documentManagement/types"/>
    <ds:schemaRef ds:uri="6aebf127-9ee9-48bb-9df9-f2f56d80340c"/>
    <ds:schemaRef ds:uri="http://purl.org/dc/elements/1.1/"/>
    <ds:schemaRef ds:uri="http://schemas.microsoft.com/office/2006/metadata/properties"/>
    <ds:schemaRef ds:uri="cc946d86-2e18-425c-9a33-8406f426ad28"/>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CA48AED-E4E7-42EB-BF6C-FCC9AEB83A33}">
  <ds:schemaRefs>
    <ds:schemaRef ds:uri="http://schemas.microsoft.com/sharepoint/v3/contenttype/forms"/>
  </ds:schemaRefs>
</ds:datastoreItem>
</file>

<file path=customXml/itemProps3.xml><?xml version="1.0" encoding="utf-8"?>
<ds:datastoreItem xmlns:ds="http://schemas.openxmlformats.org/officeDocument/2006/customXml" ds:itemID="{82B9EE1F-DE7F-4C19-B21C-E5148C227814}">
  <ds:schemaRefs>
    <ds:schemaRef ds:uri="6aebf127-9ee9-48bb-9df9-f2f56d80340c"/>
    <ds:schemaRef ds:uri="cc946d86-2e18-425c-9a33-8406f426ad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2198</Words>
  <Application>Microsoft Office PowerPoint</Application>
  <PresentationFormat>Widescreen</PresentationFormat>
  <Paragraphs>264</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Basset template</vt:lpstr>
      <vt:lpstr>Mathematics Dissertations SwDS Understanding the marking scheme &amp; your audience</vt:lpstr>
      <vt:lpstr>PowerPoint Presentation</vt:lpstr>
      <vt:lpstr>The marking scheme</vt:lpstr>
      <vt:lpstr>The marking scheme: Pause and think</vt:lpstr>
      <vt:lpstr>The marking scheme: Pause and think</vt:lpstr>
      <vt:lpstr>How to 'read' the descriptors</vt:lpstr>
      <vt:lpstr>The criteria: What do they mean?</vt:lpstr>
      <vt:lpstr>Use of language: Pause and think</vt:lpstr>
      <vt:lpstr>Use of language</vt:lpstr>
      <vt:lpstr>Focusing on a descriptor</vt:lpstr>
      <vt:lpstr>The marking scheme: Task</vt:lpstr>
      <vt:lpstr>Obtaining an A3</vt:lpstr>
      <vt:lpstr>Key language points: Pause and think</vt:lpstr>
      <vt:lpstr>Key language points</vt:lpstr>
      <vt:lpstr>Understanding your audience: Pause and think</vt:lpstr>
      <vt:lpstr>Your audience</vt:lpstr>
      <vt:lpstr>Your audience: What does this mean?</vt:lpstr>
      <vt:lpstr>Your audience: Peer review</vt:lpstr>
      <vt:lpstr>Final note</vt:lpstr>
      <vt:lpstr>Review</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Team</dc:title>
  <dc:creator>BALLANTYNE Alison</dc:creator>
  <cp:lastModifiedBy>MURRAY Rowan</cp:lastModifiedBy>
  <cp:revision>9</cp:revision>
  <dcterms:created xsi:type="dcterms:W3CDTF">2019-02-12T10:03:45Z</dcterms:created>
  <dcterms:modified xsi:type="dcterms:W3CDTF">2021-05-17T13:07:07Z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0x010100E188E2D6E4CA2749B2BA79557B379AD9</vt:lpwstr>
  </property>
</Properties>
</file>