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6"/>
  </p:notesMasterIdLst>
  <p:sldIdLst>
    <p:sldId id="390" r:id="rId5"/>
    <p:sldId id="396" r:id="rId6"/>
    <p:sldId id="391" r:id="rId7"/>
    <p:sldId id="404" r:id="rId8"/>
    <p:sldId id="405" r:id="rId9"/>
    <p:sldId id="406" r:id="rId10"/>
    <p:sldId id="407" r:id="rId11"/>
    <p:sldId id="408" r:id="rId12"/>
    <p:sldId id="409" r:id="rId13"/>
    <p:sldId id="411" r:id="rId14"/>
    <p:sldId id="410" r:id="rId15"/>
    <p:sldId id="413" r:id="rId16"/>
    <p:sldId id="414" r:id="rId17"/>
    <p:sldId id="415" r:id="rId18"/>
    <p:sldId id="416" r:id="rId19"/>
    <p:sldId id="417" r:id="rId20"/>
    <p:sldId id="419" r:id="rId21"/>
    <p:sldId id="420" r:id="rId22"/>
    <p:sldId id="430" r:id="rId23"/>
    <p:sldId id="431" r:id="rId24"/>
    <p:sldId id="421" r:id="rId25"/>
    <p:sldId id="412" r:id="rId26"/>
    <p:sldId id="399" r:id="rId27"/>
    <p:sldId id="429" r:id="rId28"/>
    <p:sldId id="422" r:id="rId29"/>
    <p:sldId id="424" r:id="rId30"/>
    <p:sldId id="425" r:id="rId31"/>
    <p:sldId id="426" r:id="rId32"/>
    <p:sldId id="427" r:id="rId33"/>
    <p:sldId id="400" r:id="rId34"/>
    <p:sldId id="4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05038-B6C8-4717-F0FA-FDBA9F1FC6A7}" v="330" dt="2021-05-04T15:39:54.870"/>
    <p1510:client id="{CCEF7C87-FBE3-5974-F0E0-29D278CE0FC0}" v="105" dt="2021-05-01T11:55:22.487"/>
    <p1510:client id="{D55A1565-FCB5-4C90-DD3C-AFEDD278540D}" v="54" dt="2021-05-04T16:39:57.368"/>
    <p1510:client id="{D7107B6A-6F37-1B17-F4F5-65C9AAE954C5}" v="34" dt="2021-05-17T15:28:26.211"/>
    <p1510:client id="{DB0E27F3-E686-9671-D7B1-381131A0D9DB}" v="144" dt="2021-05-13T15:34:54.362"/>
    <p1510:client id="{F1E5BB9D-B3B1-9913-0E33-6D3B972F349A}" v="35" dt="2021-05-04T09:52:36.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09" autoAdjust="0"/>
    <p:restoredTop sz="94660"/>
  </p:normalViewPr>
  <p:slideViewPr>
    <p:cSldViewPr snapToGrid="0">
      <p:cViewPr varScale="1">
        <p:scale>
          <a:sx n="115" d="100"/>
          <a:sy n="115" d="100"/>
        </p:scale>
        <p:origin x="5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Rowan" userId="S::rmurray3@ed.ac.uk::bf89d769-07eb-448a-bf0c-a5eb813ff665" providerId="AD" clId="Web-{48205038-B6C8-4717-F0FA-FDBA9F1FC6A7}"/>
    <pc:docChg chg="addSld modSld sldOrd">
      <pc:chgData name="MURRAY Rowan" userId="S::rmurray3@ed.ac.uk::bf89d769-07eb-448a-bf0c-a5eb813ff665" providerId="AD" clId="Web-{48205038-B6C8-4717-F0FA-FDBA9F1FC6A7}" dt="2021-05-04T15:39:54.870" v="293" actId="20577"/>
      <pc:docMkLst>
        <pc:docMk/>
      </pc:docMkLst>
      <pc:sldChg chg="addSp delSp modSp ord">
        <pc:chgData name="MURRAY Rowan" userId="S::rmurray3@ed.ac.uk::bf89d769-07eb-448a-bf0c-a5eb813ff665" providerId="AD" clId="Web-{48205038-B6C8-4717-F0FA-FDBA9F1FC6A7}" dt="2021-05-04T15:38:46.931" v="287"/>
        <pc:sldMkLst>
          <pc:docMk/>
          <pc:sldMk cId="1995149685" sldId="399"/>
        </pc:sldMkLst>
        <pc:spChg chg="add del mod">
          <ac:chgData name="MURRAY Rowan" userId="S::rmurray3@ed.ac.uk::bf89d769-07eb-448a-bf0c-a5eb813ff665" providerId="AD" clId="Web-{48205038-B6C8-4717-F0FA-FDBA9F1FC6A7}" dt="2021-05-04T15:37:38.851" v="266"/>
          <ac:spMkLst>
            <pc:docMk/>
            <pc:sldMk cId="1995149685" sldId="399"/>
            <ac:spMk id="2" creationId="{CB96B86F-E4CB-4146-BA42-8E2864E6F575}"/>
          </ac:spMkLst>
        </pc:spChg>
        <pc:spChg chg="add del mod">
          <ac:chgData name="MURRAY Rowan" userId="S::rmurray3@ed.ac.uk::bf89d769-07eb-448a-bf0c-a5eb813ff665" providerId="AD" clId="Web-{48205038-B6C8-4717-F0FA-FDBA9F1FC6A7}" dt="2021-05-04T15:38:46.931" v="287"/>
          <ac:spMkLst>
            <pc:docMk/>
            <pc:sldMk cId="1995149685" sldId="399"/>
            <ac:spMk id="3" creationId="{2D403B46-33E4-4F9A-A4A8-1493422E2B5C}"/>
          </ac:spMkLst>
        </pc:spChg>
        <pc:spChg chg="mod">
          <ac:chgData name="MURRAY Rowan" userId="S::rmurray3@ed.ac.uk::bf89d769-07eb-448a-bf0c-a5eb813ff665" providerId="AD" clId="Web-{48205038-B6C8-4717-F0FA-FDBA9F1FC6A7}" dt="2021-05-04T15:36:12.630" v="247" actId="20577"/>
          <ac:spMkLst>
            <pc:docMk/>
            <pc:sldMk cId="1995149685" sldId="399"/>
            <ac:spMk id="128" creationId="{00000000-0000-0000-0000-000000000000}"/>
          </ac:spMkLst>
        </pc:spChg>
        <pc:spChg chg="mod">
          <ac:chgData name="MURRAY Rowan" userId="S::rmurray3@ed.ac.uk::bf89d769-07eb-448a-bf0c-a5eb813ff665" providerId="AD" clId="Web-{48205038-B6C8-4717-F0FA-FDBA9F1FC6A7}" dt="2021-05-04T15:37:05.272" v="260" actId="14100"/>
          <ac:spMkLst>
            <pc:docMk/>
            <pc:sldMk cId="1995149685" sldId="399"/>
            <ac:spMk id="129" creationId="{00000000-0000-0000-0000-000000000000}"/>
          </ac:spMkLst>
        </pc:spChg>
      </pc:sldChg>
      <pc:sldChg chg="addSp delSp modSp ord">
        <pc:chgData name="MURRAY Rowan" userId="S::rmurray3@ed.ac.uk::bf89d769-07eb-448a-bf0c-a5eb813ff665" providerId="AD" clId="Web-{48205038-B6C8-4717-F0FA-FDBA9F1FC6A7}" dt="2021-05-04T14:46:21.576" v="138"/>
        <pc:sldMkLst>
          <pc:docMk/>
          <pc:sldMk cId="1922626959" sldId="411"/>
        </pc:sldMkLst>
        <pc:spChg chg="mod">
          <ac:chgData name="MURRAY Rowan" userId="S::rmurray3@ed.ac.uk::bf89d769-07eb-448a-bf0c-a5eb813ff665" providerId="AD" clId="Web-{48205038-B6C8-4717-F0FA-FDBA9F1FC6A7}" dt="2021-05-04T13:00:26.086" v="134" actId="1076"/>
          <ac:spMkLst>
            <pc:docMk/>
            <pc:sldMk cId="1922626959" sldId="411"/>
            <ac:spMk id="2" creationId="{4E08C51B-4A79-4BCF-A352-DBECCFB6CC30}"/>
          </ac:spMkLst>
        </pc:spChg>
        <pc:spChg chg="add mod">
          <ac:chgData name="MURRAY Rowan" userId="S::rmurray3@ed.ac.uk::bf89d769-07eb-448a-bf0c-a5eb813ff665" providerId="AD" clId="Web-{48205038-B6C8-4717-F0FA-FDBA9F1FC6A7}" dt="2021-05-04T13:00:31.258" v="136" actId="1076"/>
          <ac:spMkLst>
            <pc:docMk/>
            <pc:sldMk cId="1922626959" sldId="411"/>
            <ac:spMk id="4" creationId="{BEECD0F3-6F18-4460-8A37-996B72C6DFDB}"/>
          </ac:spMkLst>
        </pc:spChg>
        <pc:spChg chg="add del mod">
          <ac:chgData name="MURRAY Rowan" userId="S::rmurray3@ed.ac.uk::bf89d769-07eb-448a-bf0c-a5eb813ff665" providerId="AD" clId="Web-{48205038-B6C8-4717-F0FA-FDBA9F1FC6A7}" dt="2021-05-04T12:58:22.912" v="32"/>
          <ac:spMkLst>
            <pc:docMk/>
            <pc:sldMk cId="1922626959" sldId="411"/>
            <ac:spMk id="5" creationId="{5A6C1437-F7A5-4BA1-BDDC-79BC2A4F692B}"/>
          </ac:spMkLst>
        </pc:spChg>
        <pc:spChg chg="add mod">
          <ac:chgData name="MURRAY Rowan" userId="S::rmurray3@ed.ac.uk::bf89d769-07eb-448a-bf0c-a5eb813ff665" providerId="AD" clId="Web-{48205038-B6C8-4717-F0FA-FDBA9F1FC6A7}" dt="2021-05-04T13:01:05.884" v="137" actId="1076"/>
          <ac:spMkLst>
            <pc:docMk/>
            <pc:sldMk cId="1922626959" sldId="411"/>
            <ac:spMk id="12" creationId="{B261AD79-D2CB-4B70-8452-4EA930E6B552}"/>
          </ac:spMkLst>
        </pc:spChg>
        <pc:spChg chg="add mod">
          <ac:chgData name="MURRAY Rowan" userId="S::rmurray3@ed.ac.uk::bf89d769-07eb-448a-bf0c-a5eb813ff665" providerId="AD" clId="Web-{48205038-B6C8-4717-F0FA-FDBA9F1FC6A7}" dt="2021-05-04T13:00:28.727" v="135" actId="1076"/>
          <ac:spMkLst>
            <pc:docMk/>
            <pc:sldMk cId="1922626959" sldId="411"/>
            <ac:spMk id="13" creationId="{32E0E5ED-6DF7-4682-BAD1-1C01B7EB23ED}"/>
          </ac:spMkLst>
        </pc:spChg>
      </pc:sldChg>
      <pc:sldChg chg="delSp modSp">
        <pc:chgData name="MURRAY Rowan" userId="S::rmurray3@ed.ac.uk::bf89d769-07eb-448a-bf0c-a5eb813ff665" providerId="AD" clId="Web-{48205038-B6C8-4717-F0FA-FDBA9F1FC6A7}" dt="2021-05-04T15:39:54.870" v="293" actId="20577"/>
        <pc:sldMkLst>
          <pc:docMk/>
          <pc:sldMk cId="4030678895" sldId="412"/>
        </pc:sldMkLst>
        <pc:spChg chg="mod">
          <ac:chgData name="MURRAY Rowan" userId="S::rmurray3@ed.ac.uk::bf89d769-07eb-448a-bf0c-a5eb813ff665" providerId="AD" clId="Web-{48205038-B6C8-4717-F0FA-FDBA9F1FC6A7}" dt="2021-05-04T15:39:54.870" v="293" actId="20577"/>
          <ac:spMkLst>
            <pc:docMk/>
            <pc:sldMk cId="4030678895" sldId="412"/>
            <ac:spMk id="3" creationId="{00000000-0000-0000-0000-000000000000}"/>
          </ac:spMkLst>
        </pc:spChg>
        <pc:spChg chg="mod">
          <ac:chgData name="MURRAY Rowan" userId="S::rmurray3@ed.ac.uk::bf89d769-07eb-448a-bf0c-a5eb813ff665" providerId="AD" clId="Web-{48205038-B6C8-4717-F0FA-FDBA9F1FC6A7}" dt="2021-05-04T14:48:19.218" v="139" actId="20577"/>
          <ac:spMkLst>
            <pc:docMk/>
            <pc:sldMk cId="4030678895" sldId="412"/>
            <ac:spMk id="96" creationId="{00000000-0000-0000-0000-000000000000}"/>
          </ac:spMkLst>
        </pc:spChg>
        <pc:picChg chg="del">
          <ac:chgData name="MURRAY Rowan" userId="S::rmurray3@ed.ac.uk::bf89d769-07eb-448a-bf0c-a5eb813ff665" providerId="AD" clId="Web-{48205038-B6C8-4717-F0FA-FDBA9F1FC6A7}" dt="2021-05-04T14:48:33.562" v="140"/>
          <ac:picMkLst>
            <pc:docMk/>
            <pc:sldMk cId="4030678895" sldId="412"/>
            <ac:picMk id="4" creationId="{00000000-0000-0000-0000-000000000000}"/>
          </ac:picMkLst>
        </pc:picChg>
      </pc:sldChg>
      <pc:sldChg chg="ord">
        <pc:chgData name="MURRAY Rowan" userId="S::rmurray3@ed.ac.uk::bf89d769-07eb-448a-bf0c-a5eb813ff665" providerId="AD" clId="Web-{48205038-B6C8-4717-F0FA-FDBA9F1FC6A7}" dt="2021-05-04T12:57:00.410" v="22"/>
        <pc:sldMkLst>
          <pc:docMk/>
          <pc:sldMk cId="3104725859" sldId="414"/>
        </pc:sldMkLst>
      </pc:sldChg>
      <pc:sldChg chg="addSp delSp modSp add replId">
        <pc:chgData name="MURRAY Rowan" userId="S::rmurray3@ed.ac.uk::bf89d769-07eb-448a-bf0c-a5eb813ff665" providerId="AD" clId="Web-{48205038-B6C8-4717-F0FA-FDBA9F1FC6A7}" dt="2021-05-04T15:38:59.228" v="289"/>
        <pc:sldMkLst>
          <pc:docMk/>
          <pc:sldMk cId="97197212" sldId="428"/>
        </pc:sldMkLst>
        <pc:spChg chg="add del mod">
          <ac:chgData name="MURRAY Rowan" userId="S::rmurray3@ed.ac.uk::bf89d769-07eb-448a-bf0c-a5eb813ff665" providerId="AD" clId="Web-{48205038-B6C8-4717-F0FA-FDBA9F1FC6A7}" dt="2021-05-04T15:38:59.228" v="289"/>
          <ac:spMkLst>
            <pc:docMk/>
            <pc:sldMk cId="97197212" sldId="428"/>
            <ac:spMk id="3" creationId="{88A00D67-1AF6-4554-9508-8C7110BA3CA7}"/>
          </ac:spMkLst>
        </pc:spChg>
        <pc:spChg chg="del">
          <ac:chgData name="MURRAY Rowan" userId="S::rmurray3@ed.ac.uk::bf89d769-07eb-448a-bf0c-a5eb813ff665" providerId="AD" clId="Web-{48205038-B6C8-4717-F0FA-FDBA9F1FC6A7}" dt="2021-05-04T15:38:53.524" v="288"/>
          <ac:spMkLst>
            <pc:docMk/>
            <pc:sldMk cId="97197212" sldId="428"/>
            <ac:spMk id="128" creationId="{00000000-0000-0000-0000-000000000000}"/>
          </ac:spMkLst>
        </pc:spChg>
      </pc:sldChg>
    </pc:docChg>
  </pc:docChgLst>
  <pc:docChgLst>
    <pc:chgData name="MURRAY Rowan" userId="S::rmurray3@ed.ac.uk::bf89d769-07eb-448a-bf0c-a5eb813ff665" providerId="AD" clId="Web-{D55A1565-FCB5-4C90-DD3C-AFEDD278540D}"/>
    <pc:docChg chg="modSld">
      <pc:chgData name="MURRAY Rowan" userId="S::rmurray3@ed.ac.uk::bf89d769-07eb-448a-bf0c-a5eb813ff665" providerId="AD" clId="Web-{D55A1565-FCB5-4C90-DD3C-AFEDD278540D}" dt="2021-05-04T16:39:57.368" v="41" actId="20577"/>
      <pc:docMkLst>
        <pc:docMk/>
      </pc:docMkLst>
      <pc:sldChg chg="modSp">
        <pc:chgData name="MURRAY Rowan" userId="S::rmurray3@ed.ac.uk::bf89d769-07eb-448a-bf0c-a5eb813ff665" providerId="AD" clId="Web-{D55A1565-FCB5-4C90-DD3C-AFEDD278540D}" dt="2021-05-04T16:39:57.368" v="41" actId="20577"/>
        <pc:sldMkLst>
          <pc:docMk/>
          <pc:sldMk cId="1922626959" sldId="411"/>
        </pc:sldMkLst>
        <pc:spChg chg="mod">
          <ac:chgData name="MURRAY Rowan" userId="S::rmurray3@ed.ac.uk::bf89d769-07eb-448a-bf0c-a5eb813ff665" providerId="AD" clId="Web-{D55A1565-FCB5-4C90-DD3C-AFEDD278540D}" dt="2021-05-04T16:39:57.368" v="41" actId="20577"/>
          <ac:spMkLst>
            <pc:docMk/>
            <pc:sldMk cId="1922626959" sldId="411"/>
            <ac:spMk id="2" creationId="{4E08C51B-4A79-4BCF-A352-DBECCFB6CC30}"/>
          </ac:spMkLst>
        </pc:spChg>
      </pc:sldChg>
      <pc:sldChg chg="modSp">
        <pc:chgData name="MURRAY Rowan" userId="S::rmurray3@ed.ac.uk::bf89d769-07eb-448a-bf0c-a5eb813ff665" providerId="AD" clId="Web-{D55A1565-FCB5-4C90-DD3C-AFEDD278540D}" dt="2021-05-04T16:38:17.397" v="31" actId="20577"/>
        <pc:sldMkLst>
          <pc:docMk/>
          <pc:sldMk cId="751170242" sldId="429"/>
        </pc:sldMkLst>
        <pc:spChg chg="mod">
          <ac:chgData name="MURRAY Rowan" userId="S::rmurray3@ed.ac.uk::bf89d769-07eb-448a-bf0c-a5eb813ff665" providerId="AD" clId="Web-{D55A1565-FCB5-4C90-DD3C-AFEDD278540D}" dt="2021-05-04T16:38:17.397" v="31" actId="20577"/>
          <ac:spMkLst>
            <pc:docMk/>
            <pc:sldMk cId="751170242" sldId="429"/>
            <ac:spMk id="129" creationId="{00000000-0000-0000-0000-000000000000}"/>
          </ac:spMkLst>
        </pc:spChg>
      </pc:sldChg>
      <pc:sldChg chg="modSp">
        <pc:chgData name="MURRAY Rowan" userId="S::rmurray3@ed.ac.uk::bf89d769-07eb-448a-bf0c-a5eb813ff665" providerId="AD" clId="Web-{D55A1565-FCB5-4C90-DD3C-AFEDD278540D}" dt="2021-05-04T16:38:01.381" v="22" actId="20577"/>
        <pc:sldMkLst>
          <pc:docMk/>
          <pc:sldMk cId="1783425967" sldId="431"/>
        </pc:sldMkLst>
        <pc:spChg chg="mod">
          <ac:chgData name="MURRAY Rowan" userId="S::rmurray3@ed.ac.uk::bf89d769-07eb-448a-bf0c-a5eb813ff665" providerId="AD" clId="Web-{D55A1565-FCB5-4C90-DD3C-AFEDD278540D}" dt="2021-05-04T16:37:51.209" v="17" actId="20577"/>
          <ac:spMkLst>
            <pc:docMk/>
            <pc:sldMk cId="1783425967" sldId="431"/>
            <ac:spMk id="2" creationId="{00000000-0000-0000-0000-000000000000}"/>
          </ac:spMkLst>
        </pc:spChg>
        <pc:spChg chg="mod">
          <ac:chgData name="MURRAY Rowan" userId="S::rmurray3@ed.ac.uk::bf89d769-07eb-448a-bf0c-a5eb813ff665" providerId="AD" clId="Web-{D55A1565-FCB5-4C90-DD3C-AFEDD278540D}" dt="2021-05-04T16:38:01.381" v="22" actId="20577"/>
          <ac:spMkLst>
            <pc:docMk/>
            <pc:sldMk cId="1783425967" sldId="431"/>
            <ac:spMk id="3" creationId="{00000000-0000-0000-0000-000000000000}"/>
          </ac:spMkLst>
        </pc:spChg>
        <pc:spChg chg="mod">
          <ac:chgData name="MURRAY Rowan" userId="S::rmurray3@ed.ac.uk::bf89d769-07eb-448a-bf0c-a5eb813ff665" providerId="AD" clId="Web-{D55A1565-FCB5-4C90-DD3C-AFEDD278540D}" dt="2021-05-04T16:37:56.038" v="18" actId="20577"/>
          <ac:spMkLst>
            <pc:docMk/>
            <pc:sldMk cId="1783425967" sldId="431"/>
            <ac:spMk id="10" creationId="{00000000-0000-0000-0000-000000000000}"/>
          </ac:spMkLst>
        </pc:spChg>
        <pc:spChg chg="mod">
          <ac:chgData name="MURRAY Rowan" userId="S::rmurray3@ed.ac.uk::bf89d769-07eb-448a-bf0c-a5eb813ff665" providerId="AD" clId="Web-{D55A1565-FCB5-4C90-DD3C-AFEDD278540D}" dt="2021-05-04T16:37:58.741" v="19" actId="20577"/>
          <ac:spMkLst>
            <pc:docMk/>
            <pc:sldMk cId="1783425967" sldId="431"/>
            <ac:spMk id="11" creationId="{00000000-0000-0000-0000-000000000000}"/>
          </ac:spMkLst>
        </pc:spChg>
      </pc:sldChg>
    </pc:docChg>
  </pc:docChgLst>
  <pc:docChgLst>
    <pc:chgData name="MURRAY Rowan" userId="S::rmurray3@ed.ac.uk::bf89d769-07eb-448a-bf0c-a5eb813ff665" providerId="AD" clId="Web-{D7107B6A-6F37-1B17-F4F5-65C9AAE954C5}"/>
    <pc:docChg chg="modSld sldOrd">
      <pc:chgData name="MURRAY Rowan" userId="S::rmurray3@ed.ac.uk::bf89d769-07eb-448a-bf0c-a5eb813ff665" providerId="AD" clId="Web-{D7107B6A-6F37-1B17-F4F5-65C9AAE954C5}" dt="2021-05-17T15:28:26.211" v="21"/>
      <pc:docMkLst>
        <pc:docMk/>
      </pc:docMkLst>
      <pc:sldChg chg="ord">
        <pc:chgData name="MURRAY Rowan" userId="S::rmurray3@ed.ac.uk::bf89d769-07eb-448a-bf0c-a5eb813ff665" providerId="AD" clId="Web-{D7107B6A-6F37-1B17-F4F5-65C9AAE954C5}" dt="2021-05-17T15:28:26.211" v="21"/>
        <pc:sldMkLst>
          <pc:docMk/>
          <pc:sldMk cId="1995149685" sldId="399"/>
        </pc:sldMkLst>
      </pc:sldChg>
      <pc:sldChg chg="modSp">
        <pc:chgData name="MURRAY Rowan" userId="S::rmurray3@ed.ac.uk::bf89d769-07eb-448a-bf0c-a5eb813ff665" providerId="AD" clId="Web-{D7107B6A-6F37-1B17-F4F5-65C9AAE954C5}" dt="2021-05-17T15:03:00.308" v="20" actId="20577"/>
        <pc:sldMkLst>
          <pc:docMk/>
          <pc:sldMk cId="4072580102" sldId="407"/>
        </pc:sldMkLst>
        <pc:spChg chg="mod">
          <ac:chgData name="MURRAY Rowan" userId="S::rmurray3@ed.ac.uk::bf89d769-07eb-448a-bf0c-a5eb813ff665" providerId="AD" clId="Web-{D7107B6A-6F37-1B17-F4F5-65C9AAE954C5}" dt="2021-05-17T15:03:00.308" v="20" actId="20577"/>
          <ac:spMkLst>
            <pc:docMk/>
            <pc:sldMk cId="4072580102" sldId="407"/>
            <ac:spMk id="96" creationId="{00000000-0000-0000-0000-000000000000}"/>
          </ac:spMkLst>
        </pc:spChg>
      </pc:sldChg>
      <pc:sldChg chg="modSp">
        <pc:chgData name="MURRAY Rowan" userId="S::rmurray3@ed.ac.uk::bf89d769-07eb-448a-bf0c-a5eb813ff665" providerId="AD" clId="Web-{D7107B6A-6F37-1B17-F4F5-65C9AAE954C5}" dt="2021-05-17T14:35:27.543" v="5" actId="20577"/>
        <pc:sldMkLst>
          <pc:docMk/>
          <pc:sldMk cId="1922626959" sldId="411"/>
        </pc:sldMkLst>
        <pc:spChg chg="mod">
          <ac:chgData name="MURRAY Rowan" userId="S::rmurray3@ed.ac.uk::bf89d769-07eb-448a-bf0c-a5eb813ff665" providerId="AD" clId="Web-{D7107B6A-6F37-1B17-F4F5-65C9AAE954C5}" dt="2021-05-17T14:35:27.543" v="5" actId="20577"/>
          <ac:spMkLst>
            <pc:docMk/>
            <pc:sldMk cId="1922626959" sldId="411"/>
            <ac:spMk id="2" creationId="{4E08C51B-4A79-4BCF-A352-DBECCFB6CC30}"/>
          </ac:spMkLst>
        </pc:spChg>
      </pc:sldChg>
      <pc:sldChg chg="modSp">
        <pc:chgData name="MURRAY Rowan" userId="S::rmurray3@ed.ac.uk::bf89d769-07eb-448a-bf0c-a5eb813ff665" providerId="AD" clId="Web-{D7107B6A-6F37-1B17-F4F5-65C9AAE954C5}" dt="2021-05-17T14:35:43.028" v="7" actId="20577"/>
        <pc:sldMkLst>
          <pc:docMk/>
          <pc:sldMk cId="1047263180" sldId="413"/>
        </pc:sldMkLst>
        <pc:spChg chg="mod">
          <ac:chgData name="MURRAY Rowan" userId="S::rmurray3@ed.ac.uk::bf89d769-07eb-448a-bf0c-a5eb813ff665" providerId="AD" clId="Web-{D7107B6A-6F37-1B17-F4F5-65C9AAE954C5}" dt="2021-05-17T14:35:43.028" v="7" actId="20577"/>
          <ac:spMkLst>
            <pc:docMk/>
            <pc:sldMk cId="1047263180" sldId="413"/>
            <ac:spMk id="3" creationId="{00000000-0000-0000-0000-000000000000}"/>
          </ac:spMkLst>
        </pc:spChg>
      </pc:sldChg>
      <pc:sldChg chg="modSp">
        <pc:chgData name="MURRAY Rowan" userId="S::rmurray3@ed.ac.uk::bf89d769-07eb-448a-bf0c-a5eb813ff665" providerId="AD" clId="Web-{D7107B6A-6F37-1B17-F4F5-65C9AAE954C5}" dt="2021-05-17T14:35:55.794" v="9" actId="20577"/>
        <pc:sldMkLst>
          <pc:docMk/>
          <pc:sldMk cId="185097899" sldId="420"/>
        </pc:sldMkLst>
        <pc:spChg chg="mod">
          <ac:chgData name="MURRAY Rowan" userId="S::rmurray3@ed.ac.uk::bf89d769-07eb-448a-bf0c-a5eb813ff665" providerId="AD" clId="Web-{D7107B6A-6F37-1B17-F4F5-65C9AAE954C5}" dt="2021-05-17T14:35:55.794" v="9" actId="20577"/>
          <ac:spMkLst>
            <pc:docMk/>
            <pc:sldMk cId="185097899" sldId="420"/>
            <ac:spMk id="3" creationId="{00000000-0000-0000-0000-000000000000}"/>
          </ac:spMkLst>
        </pc:spChg>
      </pc:sldChg>
      <pc:sldChg chg="modSp">
        <pc:chgData name="MURRAY Rowan" userId="S::rmurray3@ed.ac.uk::bf89d769-07eb-448a-bf0c-a5eb813ff665" providerId="AD" clId="Web-{D7107B6A-6F37-1B17-F4F5-65C9AAE954C5}" dt="2021-05-17T14:36:37.623" v="15" actId="20577"/>
        <pc:sldMkLst>
          <pc:docMk/>
          <pc:sldMk cId="3703461816" sldId="424"/>
        </pc:sldMkLst>
        <pc:spChg chg="mod">
          <ac:chgData name="MURRAY Rowan" userId="S::rmurray3@ed.ac.uk::bf89d769-07eb-448a-bf0c-a5eb813ff665" providerId="AD" clId="Web-{D7107B6A-6F37-1B17-F4F5-65C9AAE954C5}" dt="2021-05-17T14:36:37.623" v="15" actId="20577"/>
          <ac:spMkLst>
            <pc:docMk/>
            <pc:sldMk cId="3703461816" sldId="424"/>
            <ac:spMk id="2" creationId="{BA677C3C-632B-4F29-AF55-C72DA3C0F462}"/>
          </ac:spMkLst>
        </pc:spChg>
      </pc:sldChg>
      <pc:sldChg chg="modSp">
        <pc:chgData name="MURRAY Rowan" userId="S::rmurray3@ed.ac.uk::bf89d769-07eb-448a-bf0c-a5eb813ff665" providerId="AD" clId="Web-{D7107B6A-6F37-1B17-F4F5-65C9AAE954C5}" dt="2021-05-17T14:36:52.092" v="19" actId="20577"/>
        <pc:sldMkLst>
          <pc:docMk/>
          <pc:sldMk cId="356536182" sldId="426"/>
        </pc:sldMkLst>
        <pc:spChg chg="mod">
          <ac:chgData name="MURRAY Rowan" userId="S::rmurray3@ed.ac.uk::bf89d769-07eb-448a-bf0c-a5eb813ff665" providerId="AD" clId="Web-{D7107B6A-6F37-1B17-F4F5-65C9AAE954C5}" dt="2021-05-17T14:36:52.092" v="19" actId="20577"/>
          <ac:spMkLst>
            <pc:docMk/>
            <pc:sldMk cId="356536182" sldId="426"/>
            <ac:spMk id="2" creationId="{0D4C0C0C-2B5E-4BB6-809F-5DC459D0F5E7}"/>
          </ac:spMkLst>
        </pc:spChg>
      </pc:sldChg>
      <pc:sldChg chg="modSp">
        <pc:chgData name="MURRAY Rowan" userId="S::rmurray3@ed.ac.uk::bf89d769-07eb-448a-bf0c-a5eb813ff665" providerId="AD" clId="Web-{D7107B6A-6F37-1B17-F4F5-65C9AAE954C5}" dt="2021-05-17T14:36:20.248" v="13" actId="20577"/>
        <pc:sldMkLst>
          <pc:docMk/>
          <pc:sldMk cId="939283234" sldId="430"/>
        </pc:sldMkLst>
        <pc:spChg chg="mod">
          <ac:chgData name="MURRAY Rowan" userId="S::rmurray3@ed.ac.uk::bf89d769-07eb-448a-bf0c-a5eb813ff665" providerId="AD" clId="Web-{D7107B6A-6F37-1B17-F4F5-65C9AAE954C5}" dt="2021-05-17T14:36:20.248" v="13" actId="20577"/>
          <ac:spMkLst>
            <pc:docMk/>
            <pc:sldMk cId="939283234" sldId="430"/>
            <ac:spMk id="3" creationId="{00000000-0000-0000-0000-000000000000}"/>
          </ac:spMkLst>
        </pc:spChg>
      </pc:sldChg>
      <pc:sldChg chg="modSp">
        <pc:chgData name="MURRAY Rowan" userId="S::rmurray3@ed.ac.uk::bf89d769-07eb-448a-bf0c-a5eb813ff665" providerId="AD" clId="Web-{D7107B6A-6F37-1B17-F4F5-65C9AAE954C5}" dt="2021-05-17T14:36:12.669" v="12" actId="20577"/>
        <pc:sldMkLst>
          <pc:docMk/>
          <pc:sldMk cId="1783425967" sldId="431"/>
        </pc:sldMkLst>
        <pc:spChg chg="mod">
          <ac:chgData name="MURRAY Rowan" userId="S::rmurray3@ed.ac.uk::bf89d769-07eb-448a-bf0c-a5eb813ff665" providerId="AD" clId="Web-{D7107B6A-6F37-1B17-F4F5-65C9AAE954C5}" dt="2021-05-17T14:36:12.669" v="12" actId="20577"/>
          <ac:spMkLst>
            <pc:docMk/>
            <pc:sldMk cId="1783425967" sldId="431"/>
            <ac:spMk id="3" creationId="{00000000-0000-0000-0000-000000000000}"/>
          </ac:spMkLst>
        </pc:spChg>
      </pc:sldChg>
    </pc:docChg>
  </pc:docChgLst>
  <pc:docChgLst>
    <pc:chgData name="MURRAY Rowan" userId="S::rmurray3@ed.ac.uk::bf89d769-07eb-448a-bf0c-a5eb813ff665" providerId="AD" clId="Web-{F1E5BB9D-B3B1-9913-0E33-6D3B972F349A}"/>
    <pc:docChg chg="modSld">
      <pc:chgData name="MURRAY Rowan" userId="S::rmurray3@ed.ac.uk::bf89d769-07eb-448a-bf0c-a5eb813ff665" providerId="AD" clId="Web-{F1E5BB9D-B3B1-9913-0E33-6D3B972F349A}" dt="2021-05-04T09:52:36.281" v="26" actId="20577"/>
      <pc:docMkLst>
        <pc:docMk/>
      </pc:docMkLst>
      <pc:sldChg chg="addSp delSp modSp">
        <pc:chgData name="MURRAY Rowan" userId="S::rmurray3@ed.ac.uk::bf89d769-07eb-448a-bf0c-a5eb813ff665" providerId="AD" clId="Web-{F1E5BB9D-B3B1-9913-0E33-6D3B972F349A}" dt="2021-05-04T09:52:36.281" v="26" actId="20577"/>
        <pc:sldMkLst>
          <pc:docMk/>
          <pc:sldMk cId="1922626959" sldId="411"/>
        </pc:sldMkLst>
        <pc:spChg chg="add mod">
          <ac:chgData name="MURRAY Rowan" userId="S::rmurray3@ed.ac.uk::bf89d769-07eb-448a-bf0c-a5eb813ff665" providerId="AD" clId="Web-{F1E5BB9D-B3B1-9913-0E33-6D3B972F349A}" dt="2021-05-04T09:52:36.281" v="26" actId="20577"/>
          <ac:spMkLst>
            <pc:docMk/>
            <pc:sldMk cId="1922626959" sldId="411"/>
            <ac:spMk id="2" creationId="{4E08C51B-4A79-4BCF-A352-DBECCFB6CC30}"/>
          </ac:spMkLst>
        </pc:spChg>
        <pc:spChg chg="del mod">
          <ac:chgData name="MURRAY Rowan" userId="S::rmurray3@ed.ac.uk::bf89d769-07eb-448a-bf0c-a5eb813ff665" providerId="AD" clId="Web-{F1E5BB9D-B3B1-9913-0E33-6D3B972F349A}" dt="2021-05-04T09:39:50.399" v="2"/>
          <ac:spMkLst>
            <pc:docMk/>
            <pc:sldMk cId="1922626959" sldId="411"/>
            <ac:spMk id="5" creationId="{00000000-0000-0000-0000-000000000000}"/>
          </ac:spMkLst>
        </pc:spChg>
        <pc:picChg chg="del">
          <ac:chgData name="MURRAY Rowan" userId="S::rmurray3@ed.ac.uk::bf89d769-07eb-448a-bf0c-a5eb813ff665" providerId="AD" clId="Web-{F1E5BB9D-B3B1-9913-0E33-6D3B972F349A}" dt="2021-05-04T09:39:47.399" v="0"/>
          <ac:picMkLst>
            <pc:docMk/>
            <pc:sldMk cId="1922626959" sldId="411"/>
            <ac:picMk id="4" creationId="{00000000-0000-0000-0000-000000000000}"/>
          </ac:picMkLst>
        </pc:picChg>
      </pc:sldChg>
    </pc:docChg>
  </pc:docChgLst>
  <pc:docChgLst>
    <pc:chgData name="MURRAY Rowan" userId="S::rmurray3@ed.ac.uk::bf89d769-07eb-448a-bf0c-a5eb813ff665" providerId="AD" clId="Web-{DB0E27F3-E686-9671-D7B1-381131A0D9DB}"/>
    <pc:docChg chg="addSld delSld modSld sldOrd">
      <pc:chgData name="MURRAY Rowan" userId="S::rmurray3@ed.ac.uk::bf89d769-07eb-448a-bf0c-a5eb813ff665" providerId="AD" clId="Web-{DB0E27F3-E686-9671-D7B1-381131A0D9DB}" dt="2021-05-13T15:34:54.362" v="132" actId="20577"/>
      <pc:docMkLst>
        <pc:docMk/>
      </pc:docMkLst>
      <pc:sldChg chg="ord">
        <pc:chgData name="MURRAY Rowan" userId="S::rmurray3@ed.ac.uk::bf89d769-07eb-448a-bf0c-a5eb813ff665" providerId="AD" clId="Web-{DB0E27F3-E686-9671-D7B1-381131A0D9DB}" dt="2021-05-13T15:20:19.883" v="19"/>
        <pc:sldMkLst>
          <pc:docMk/>
          <pc:sldMk cId="1995149685" sldId="399"/>
        </pc:sldMkLst>
      </pc:sldChg>
      <pc:sldChg chg="modSp">
        <pc:chgData name="MURRAY Rowan" userId="S::rmurray3@ed.ac.uk::bf89d769-07eb-448a-bf0c-a5eb813ff665" providerId="AD" clId="Web-{DB0E27F3-E686-9671-D7B1-381131A0D9DB}" dt="2021-05-13T15:34:54.362" v="132" actId="20577"/>
        <pc:sldMkLst>
          <pc:docMk/>
          <pc:sldMk cId="1058845086" sldId="400"/>
        </pc:sldMkLst>
        <pc:spChg chg="mod">
          <ac:chgData name="MURRAY Rowan" userId="S::rmurray3@ed.ac.uk::bf89d769-07eb-448a-bf0c-a5eb813ff665" providerId="AD" clId="Web-{DB0E27F3-E686-9671-D7B1-381131A0D9DB}" dt="2021-05-13T15:34:54.362" v="132" actId="20577"/>
          <ac:spMkLst>
            <pc:docMk/>
            <pc:sldMk cId="1058845086" sldId="400"/>
            <ac:spMk id="2" creationId="{DAC3C732-F607-C442-98AD-BB3AB27515A5}"/>
          </ac:spMkLst>
        </pc:spChg>
      </pc:sldChg>
      <pc:sldChg chg="modSp">
        <pc:chgData name="MURRAY Rowan" userId="S::rmurray3@ed.ac.uk::bf89d769-07eb-448a-bf0c-a5eb813ff665" providerId="AD" clId="Web-{DB0E27F3-E686-9671-D7B1-381131A0D9DB}" dt="2021-05-13T13:48:57.545" v="7" actId="20577"/>
        <pc:sldMkLst>
          <pc:docMk/>
          <pc:sldMk cId="1922626959" sldId="411"/>
        </pc:sldMkLst>
        <pc:spChg chg="mod">
          <ac:chgData name="MURRAY Rowan" userId="S::rmurray3@ed.ac.uk::bf89d769-07eb-448a-bf0c-a5eb813ff665" providerId="AD" clId="Web-{DB0E27F3-E686-9671-D7B1-381131A0D9DB}" dt="2021-05-13T13:48:57.545" v="7" actId="20577"/>
          <ac:spMkLst>
            <pc:docMk/>
            <pc:sldMk cId="1922626959" sldId="411"/>
            <ac:spMk id="2" creationId="{4E08C51B-4A79-4BCF-A352-DBECCFB6CC30}"/>
          </ac:spMkLst>
        </pc:spChg>
      </pc:sldChg>
      <pc:sldChg chg="ord">
        <pc:chgData name="MURRAY Rowan" userId="S::rmurray3@ed.ac.uk::bf89d769-07eb-448a-bf0c-a5eb813ff665" providerId="AD" clId="Web-{DB0E27F3-E686-9671-D7B1-381131A0D9DB}" dt="2021-05-13T13:54:54.958" v="10"/>
        <pc:sldMkLst>
          <pc:docMk/>
          <pc:sldMk cId="4030678895" sldId="412"/>
        </pc:sldMkLst>
      </pc:sldChg>
      <pc:sldChg chg="modSp">
        <pc:chgData name="MURRAY Rowan" userId="S::rmurray3@ed.ac.uk::bf89d769-07eb-448a-bf0c-a5eb813ff665" providerId="AD" clId="Web-{DB0E27F3-E686-9671-D7B1-381131A0D9DB}" dt="2021-05-13T14:57:27.841" v="17" actId="20577"/>
        <pc:sldMkLst>
          <pc:docMk/>
          <pc:sldMk cId="2893129401" sldId="416"/>
        </pc:sldMkLst>
        <pc:spChg chg="mod">
          <ac:chgData name="MURRAY Rowan" userId="S::rmurray3@ed.ac.uk::bf89d769-07eb-448a-bf0c-a5eb813ff665" providerId="AD" clId="Web-{DB0E27F3-E686-9671-D7B1-381131A0D9DB}" dt="2021-05-13T14:57:27.841" v="17" actId="20577"/>
          <ac:spMkLst>
            <pc:docMk/>
            <pc:sldMk cId="2893129401" sldId="416"/>
            <ac:spMk id="96" creationId="{00000000-0000-0000-0000-000000000000}"/>
          </ac:spMkLst>
        </pc:spChg>
      </pc:sldChg>
      <pc:sldChg chg="modSp">
        <pc:chgData name="MURRAY Rowan" userId="S::rmurray3@ed.ac.uk::bf89d769-07eb-448a-bf0c-a5eb813ff665" providerId="AD" clId="Web-{DB0E27F3-E686-9671-D7B1-381131A0D9DB}" dt="2021-05-13T15:24:08.992" v="21" actId="20577"/>
        <pc:sldMkLst>
          <pc:docMk/>
          <pc:sldMk cId="1344758160" sldId="422"/>
        </pc:sldMkLst>
        <pc:spChg chg="mod">
          <ac:chgData name="MURRAY Rowan" userId="S::rmurray3@ed.ac.uk::bf89d769-07eb-448a-bf0c-a5eb813ff665" providerId="AD" clId="Web-{DB0E27F3-E686-9671-D7B1-381131A0D9DB}" dt="2021-05-13T15:24:08.992" v="21" actId="20577"/>
          <ac:spMkLst>
            <pc:docMk/>
            <pc:sldMk cId="1344758160" sldId="422"/>
            <ac:spMk id="3" creationId="{00000000-0000-0000-0000-000000000000}"/>
          </ac:spMkLst>
        </pc:spChg>
      </pc:sldChg>
      <pc:sldChg chg="modSp add del">
        <pc:chgData name="MURRAY Rowan" userId="S::rmurray3@ed.ac.uk::bf89d769-07eb-448a-bf0c-a5eb813ff665" providerId="AD" clId="Web-{DB0E27F3-E686-9671-D7B1-381131A0D9DB}" dt="2021-05-13T15:25:27.200" v="30"/>
        <pc:sldMkLst>
          <pc:docMk/>
          <pc:sldMk cId="2955676713" sldId="423"/>
        </pc:sldMkLst>
        <pc:spChg chg="mod">
          <ac:chgData name="MURRAY Rowan" userId="S::rmurray3@ed.ac.uk::bf89d769-07eb-448a-bf0c-a5eb813ff665" providerId="AD" clId="Web-{DB0E27F3-E686-9671-D7B1-381131A0D9DB}" dt="2021-05-13T15:24:24.477" v="25" actId="20577"/>
          <ac:spMkLst>
            <pc:docMk/>
            <pc:sldMk cId="2955676713" sldId="423"/>
            <ac:spMk id="2" creationId="{BA677C3C-632B-4F29-AF55-C72DA3C0F462}"/>
          </ac:spMkLst>
        </pc:spChg>
      </pc:sldChg>
      <pc:sldChg chg="add del">
        <pc:chgData name="MURRAY Rowan" userId="S::rmurray3@ed.ac.uk::bf89d769-07eb-448a-bf0c-a5eb813ff665" providerId="AD" clId="Web-{DB0E27F3-E686-9671-D7B1-381131A0D9DB}" dt="2021-05-13T15:25:09.902" v="28"/>
        <pc:sldMkLst>
          <pc:docMk/>
          <pc:sldMk cId="3703461816" sldId="424"/>
        </pc:sldMkLst>
      </pc:sldChg>
      <pc:sldChg chg="modSp">
        <pc:chgData name="MURRAY Rowan" userId="S::rmurray3@ed.ac.uk::bf89d769-07eb-448a-bf0c-a5eb813ff665" providerId="AD" clId="Web-{DB0E27F3-E686-9671-D7B1-381131A0D9DB}" dt="2021-05-13T15:25:44.717" v="31" actId="20577"/>
        <pc:sldMkLst>
          <pc:docMk/>
          <pc:sldMk cId="356536182" sldId="426"/>
        </pc:sldMkLst>
        <pc:spChg chg="mod">
          <ac:chgData name="MURRAY Rowan" userId="S::rmurray3@ed.ac.uk::bf89d769-07eb-448a-bf0c-a5eb813ff665" providerId="AD" clId="Web-{DB0E27F3-E686-9671-D7B1-381131A0D9DB}" dt="2021-05-13T15:25:44.717" v="31" actId="20577"/>
          <ac:spMkLst>
            <pc:docMk/>
            <pc:sldMk cId="356536182" sldId="426"/>
            <ac:spMk id="2" creationId="{0D4C0C0C-2B5E-4BB6-809F-5DC459D0F5E7}"/>
          </ac:spMkLst>
        </pc:spChg>
      </pc:sldChg>
      <pc:sldChg chg="modSp ord">
        <pc:chgData name="MURRAY Rowan" userId="S::rmurray3@ed.ac.uk::bf89d769-07eb-448a-bf0c-a5eb813ff665" providerId="AD" clId="Web-{DB0E27F3-E686-9671-D7B1-381131A0D9DB}" dt="2021-05-13T15:20:13.070" v="18"/>
        <pc:sldMkLst>
          <pc:docMk/>
          <pc:sldMk cId="751170242" sldId="429"/>
        </pc:sldMkLst>
        <pc:spChg chg="mod">
          <ac:chgData name="MURRAY Rowan" userId="S::rmurray3@ed.ac.uk::bf89d769-07eb-448a-bf0c-a5eb813ff665" providerId="AD" clId="Web-{DB0E27F3-E686-9671-D7B1-381131A0D9DB}" dt="2021-05-13T13:53:48.391" v="9" actId="20577"/>
          <ac:spMkLst>
            <pc:docMk/>
            <pc:sldMk cId="751170242" sldId="429"/>
            <ac:spMk id="129" creationId="{00000000-0000-0000-0000-000000000000}"/>
          </ac:spMkLst>
        </pc:spChg>
      </pc:sldChg>
    </pc:docChg>
  </pc:docChgLst>
  <pc:docChgLst>
    <pc:chgData name="MURRAY Rowan" userId="S::rmurray3@ed.ac.uk::bf89d769-07eb-448a-bf0c-a5eb813ff665" providerId="AD" clId="Web-{CCEF7C87-FBE3-5974-F0E0-29D278CE0FC0}"/>
    <pc:docChg chg="addSld delSld modSld sldOrd">
      <pc:chgData name="MURRAY Rowan" userId="S::rmurray3@ed.ac.uk::bf89d769-07eb-448a-bf0c-a5eb813ff665" providerId="AD" clId="Web-{CCEF7C87-FBE3-5974-F0E0-29D278CE0FC0}" dt="2021-05-01T11:55:22.096" v="99" actId="20577"/>
      <pc:docMkLst>
        <pc:docMk/>
      </pc:docMkLst>
      <pc:sldChg chg="modSp">
        <pc:chgData name="MURRAY Rowan" userId="S::rmurray3@ed.ac.uk::bf89d769-07eb-448a-bf0c-a5eb813ff665" providerId="AD" clId="Web-{CCEF7C87-FBE3-5974-F0E0-29D278CE0FC0}" dt="2021-05-01T11:28:24.090" v="22" actId="20577"/>
        <pc:sldMkLst>
          <pc:docMk/>
          <pc:sldMk cId="2317682893" sldId="390"/>
        </pc:sldMkLst>
        <pc:spChg chg="mod">
          <ac:chgData name="MURRAY Rowan" userId="S::rmurray3@ed.ac.uk::bf89d769-07eb-448a-bf0c-a5eb813ff665" providerId="AD" clId="Web-{CCEF7C87-FBE3-5974-F0E0-29D278CE0FC0}" dt="2021-05-01T11:28:24.090" v="22" actId="20577"/>
          <ac:spMkLst>
            <pc:docMk/>
            <pc:sldMk cId="2317682893" sldId="390"/>
            <ac:spMk id="91" creationId="{00000000-0000-0000-0000-000000000000}"/>
          </ac:spMkLst>
        </pc:spChg>
      </pc:sldChg>
      <pc:sldChg chg="modSp">
        <pc:chgData name="MURRAY Rowan" userId="S::rmurray3@ed.ac.uk::bf89d769-07eb-448a-bf0c-a5eb813ff665" providerId="AD" clId="Web-{CCEF7C87-FBE3-5974-F0E0-29D278CE0FC0}" dt="2021-05-01T11:29:38.141" v="39" actId="20577"/>
        <pc:sldMkLst>
          <pc:docMk/>
          <pc:sldMk cId="1179744518" sldId="391"/>
        </pc:sldMkLst>
        <pc:spChg chg="mod">
          <ac:chgData name="MURRAY Rowan" userId="S::rmurray3@ed.ac.uk::bf89d769-07eb-448a-bf0c-a5eb813ff665" providerId="AD" clId="Web-{CCEF7C87-FBE3-5974-F0E0-29D278CE0FC0}" dt="2021-05-01T11:29:38.141" v="39" actId="20577"/>
          <ac:spMkLst>
            <pc:docMk/>
            <pc:sldMk cId="1179744518" sldId="391"/>
            <ac:spMk id="2" creationId="{00000000-0000-0000-0000-000000000000}"/>
          </ac:spMkLst>
        </pc:spChg>
        <pc:spChg chg="mod">
          <ac:chgData name="MURRAY Rowan" userId="S::rmurray3@ed.ac.uk::bf89d769-07eb-448a-bf0c-a5eb813ff665" providerId="AD" clId="Web-{CCEF7C87-FBE3-5974-F0E0-29D278CE0FC0}" dt="2021-05-01T11:29:26.140" v="36" actId="20577"/>
          <ac:spMkLst>
            <pc:docMk/>
            <pc:sldMk cId="1179744518" sldId="391"/>
            <ac:spMk id="96" creationId="{00000000-0000-0000-0000-000000000000}"/>
          </ac:spMkLst>
        </pc:spChg>
      </pc:sldChg>
      <pc:sldChg chg="delSp modSp">
        <pc:chgData name="MURRAY Rowan" userId="S::rmurray3@ed.ac.uk::bf89d769-07eb-448a-bf0c-a5eb813ff665" providerId="AD" clId="Web-{CCEF7C87-FBE3-5974-F0E0-29D278CE0FC0}" dt="2021-05-01T11:28:44.825" v="27" actId="20577"/>
        <pc:sldMkLst>
          <pc:docMk/>
          <pc:sldMk cId="2626396236" sldId="396"/>
        </pc:sldMkLst>
        <pc:spChg chg="del mod">
          <ac:chgData name="MURRAY Rowan" userId="S::rmurray3@ed.ac.uk::bf89d769-07eb-448a-bf0c-a5eb813ff665" providerId="AD" clId="Web-{CCEF7C87-FBE3-5974-F0E0-29D278CE0FC0}" dt="2021-05-01T11:28:38.544" v="24"/>
          <ac:spMkLst>
            <pc:docMk/>
            <pc:sldMk cId="2626396236" sldId="396"/>
            <ac:spMk id="116" creationId="{00000000-0000-0000-0000-000000000000}"/>
          </ac:spMkLst>
        </pc:spChg>
        <pc:spChg chg="mod">
          <ac:chgData name="MURRAY Rowan" userId="S::rmurray3@ed.ac.uk::bf89d769-07eb-448a-bf0c-a5eb813ff665" providerId="AD" clId="Web-{CCEF7C87-FBE3-5974-F0E0-29D278CE0FC0}" dt="2021-05-01T11:28:44.825" v="27" actId="20577"/>
          <ac:spMkLst>
            <pc:docMk/>
            <pc:sldMk cId="2626396236" sldId="396"/>
            <ac:spMk id="117" creationId="{00000000-0000-0000-0000-000000000000}"/>
          </ac:spMkLst>
        </pc:spChg>
      </pc:sldChg>
      <pc:sldChg chg="modSp">
        <pc:chgData name="MURRAY Rowan" userId="S::rmurray3@ed.ac.uk::bf89d769-07eb-448a-bf0c-a5eb813ff665" providerId="AD" clId="Web-{CCEF7C87-FBE3-5974-F0E0-29D278CE0FC0}" dt="2021-05-01T11:28:59.045" v="31" actId="20577"/>
        <pc:sldMkLst>
          <pc:docMk/>
          <pc:sldMk cId="1995149685" sldId="399"/>
        </pc:sldMkLst>
        <pc:spChg chg="mod">
          <ac:chgData name="MURRAY Rowan" userId="S::rmurray3@ed.ac.uk::bf89d769-07eb-448a-bf0c-a5eb813ff665" providerId="AD" clId="Web-{CCEF7C87-FBE3-5974-F0E0-29D278CE0FC0}" dt="2021-05-01T11:28:59.045" v="31" actId="20577"/>
          <ac:spMkLst>
            <pc:docMk/>
            <pc:sldMk cId="1995149685" sldId="399"/>
            <ac:spMk id="129" creationId="{00000000-0000-0000-0000-000000000000}"/>
          </ac:spMkLst>
        </pc:spChg>
      </pc:sldChg>
      <pc:sldChg chg="ord">
        <pc:chgData name="MURRAY Rowan" userId="S::rmurray3@ed.ac.uk::bf89d769-07eb-448a-bf0c-a5eb813ff665" providerId="AD" clId="Web-{CCEF7C87-FBE3-5974-F0E0-29D278CE0FC0}" dt="2021-05-01T11:34:02.126" v="67"/>
        <pc:sldMkLst>
          <pc:docMk/>
          <pc:sldMk cId="1058845086" sldId="400"/>
        </pc:sldMkLst>
      </pc:sldChg>
      <pc:sldChg chg="del">
        <pc:chgData name="MURRAY Rowan" userId="S::rmurray3@ed.ac.uk::bf89d769-07eb-448a-bf0c-a5eb813ff665" providerId="AD" clId="Web-{CCEF7C87-FBE3-5974-F0E0-29D278CE0FC0}" dt="2021-05-01T11:29:02.264" v="32"/>
        <pc:sldMkLst>
          <pc:docMk/>
          <pc:sldMk cId="200206133" sldId="401"/>
        </pc:sldMkLst>
      </pc:sldChg>
      <pc:sldChg chg="modSp">
        <pc:chgData name="MURRAY Rowan" userId="S::rmurray3@ed.ac.uk::bf89d769-07eb-448a-bf0c-a5eb813ff665" providerId="AD" clId="Web-{CCEF7C87-FBE3-5974-F0E0-29D278CE0FC0}" dt="2021-05-01T11:28:55.639" v="30" actId="20577"/>
        <pc:sldMkLst>
          <pc:docMk/>
          <pc:sldMk cId="2727672577" sldId="403"/>
        </pc:sldMkLst>
        <pc:spChg chg="mod">
          <ac:chgData name="MURRAY Rowan" userId="S::rmurray3@ed.ac.uk::bf89d769-07eb-448a-bf0c-a5eb813ff665" providerId="AD" clId="Web-{CCEF7C87-FBE3-5974-F0E0-29D278CE0FC0}" dt="2021-05-01T11:28:55.639" v="30" actId="20577"/>
          <ac:spMkLst>
            <pc:docMk/>
            <pc:sldMk cId="2727672577" sldId="403"/>
            <ac:spMk id="2" creationId="{00000000-0000-0000-0000-000000000000}"/>
          </ac:spMkLst>
        </pc:spChg>
      </pc:sldChg>
      <pc:sldChg chg="add">
        <pc:chgData name="MURRAY Rowan" userId="S::rmurray3@ed.ac.uk::bf89d769-07eb-448a-bf0c-a5eb813ff665" providerId="AD" clId="Web-{CCEF7C87-FBE3-5974-F0E0-29D278CE0FC0}" dt="2021-05-01T11:29:50.345" v="40"/>
        <pc:sldMkLst>
          <pc:docMk/>
          <pc:sldMk cId="3468972409" sldId="404"/>
        </pc:sldMkLst>
      </pc:sldChg>
      <pc:sldChg chg="add">
        <pc:chgData name="MURRAY Rowan" userId="S::rmurray3@ed.ac.uk::bf89d769-07eb-448a-bf0c-a5eb813ff665" providerId="AD" clId="Web-{CCEF7C87-FBE3-5974-F0E0-29D278CE0FC0}" dt="2021-05-01T11:29:58.611" v="41"/>
        <pc:sldMkLst>
          <pc:docMk/>
          <pc:sldMk cId="2101697026" sldId="405"/>
        </pc:sldMkLst>
      </pc:sldChg>
      <pc:sldChg chg="add">
        <pc:chgData name="MURRAY Rowan" userId="S::rmurray3@ed.ac.uk::bf89d769-07eb-448a-bf0c-a5eb813ff665" providerId="AD" clId="Web-{CCEF7C87-FBE3-5974-F0E0-29D278CE0FC0}" dt="2021-05-01T11:30:13.206" v="42"/>
        <pc:sldMkLst>
          <pc:docMk/>
          <pc:sldMk cId="1261210560" sldId="406"/>
        </pc:sldMkLst>
      </pc:sldChg>
      <pc:sldChg chg="modSp add">
        <pc:chgData name="MURRAY Rowan" userId="S::rmurray3@ed.ac.uk::bf89d769-07eb-448a-bf0c-a5eb813ff665" providerId="AD" clId="Web-{CCEF7C87-FBE3-5974-F0E0-29D278CE0FC0}" dt="2021-05-01T11:36:12.274" v="90" actId="14100"/>
        <pc:sldMkLst>
          <pc:docMk/>
          <pc:sldMk cId="4072580102" sldId="407"/>
        </pc:sldMkLst>
        <pc:spChg chg="mod">
          <ac:chgData name="MURRAY Rowan" userId="S::rmurray3@ed.ac.uk::bf89d769-07eb-448a-bf0c-a5eb813ff665" providerId="AD" clId="Web-{CCEF7C87-FBE3-5974-F0E0-29D278CE0FC0}" dt="2021-05-01T11:36:12.274" v="90" actId="14100"/>
          <ac:spMkLst>
            <pc:docMk/>
            <pc:sldMk cId="4072580102" sldId="407"/>
            <ac:spMk id="2" creationId="{04C9256F-E844-42A2-8337-DF8A40B47BB1}"/>
          </ac:spMkLst>
        </pc:spChg>
        <pc:spChg chg="mod">
          <ac:chgData name="MURRAY Rowan" userId="S::rmurray3@ed.ac.uk::bf89d769-07eb-448a-bf0c-a5eb813ff665" providerId="AD" clId="Web-{CCEF7C87-FBE3-5974-F0E0-29D278CE0FC0}" dt="2021-05-01T11:36:00.758" v="88" actId="20577"/>
          <ac:spMkLst>
            <pc:docMk/>
            <pc:sldMk cId="4072580102" sldId="407"/>
            <ac:spMk id="3" creationId="{00000000-0000-0000-0000-000000000000}"/>
          </ac:spMkLst>
        </pc:spChg>
        <pc:spChg chg="mod">
          <ac:chgData name="MURRAY Rowan" userId="S::rmurray3@ed.ac.uk::bf89d769-07eb-448a-bf0c-a5eb813ff665" providerId="AD" clId="Web-{CCEF7C87-FBE3-5974-F0E0-29D278CE0FC0}" dt="2021-05-01T11:35:10.489" v="72" actId="20577"/>
          <ac:spMkLst>
            <pc:docMk/>
            <pc:sldMk cId="4072580102" sldId="407"/>
            <ac:spMk id="96" creationId="{00000000-0000-0000-0000-000000000000}"/>
          </ac:spMkLst>
        </pc:spChg>
      </pc:sldChg>
      <pc:sldChg chg="add">
        <pc:chgData name="MURRAY Rowan" userId="S::rmurray3@ed.ac.uk::bf89d769-07eb-448a-bf0c-a5eb813ff665" providerId="AD" clId="Web-{CCEF7C87-FBE3-5974-F0E0-29D278CE0FC0}" dt="2021-05-01T11:30:29.082" v="44"/>
        <pc:sldMkLst>
          <pc:docMk/>
          <pc:sldMk cId="3065389691" sldId="408"/>
        </pc:sldMkLst>
      </pc:sldChg>
      <pc:sldChg chg="add">
        <pc:chgData name="MURRAY Rowan" userId="S::rmurray3@ed.ac.uk::bf89d769-07eb-448a-bf0c-a5eb813ff665" providerId="AD" clId="Web-{CCEF7C87-FBE3-5974-F0E0-29D278CE0FC0}" dt="2021-05-01T11:30:36.051" v="45"/>
        <pc:sldMkLst>
          <pc:docMk/>
          <pc:sldMk cId="3416065295" sldId="409"/>
        </pc:sldMkLst>
      </pc:sldChg>
      <pc:sldChg chg="add">
        <pc:chgData name="MURRAY Rowan" userId="S::rmurray3@ed.ac.uk::bf89d769-07eb-448a-bf0c-a5eb813ff665" providerId="AD" clId="Web-{CCEF7C87-FBE3-5974-F0E0-29D278CE0FC0}" dt="2021-05-01T11:30:42.739" v="46"/>
        <pc:sldMkLst>
          <pc:docMk/>
          <pc:sldMk cId="1783339768" sldId="410"/>
        </pc:sldMkLst>
      </pc:sldChg>
      <pc:sldChg chg="add ord">
        <pc:chgData name="MURRAY Rowan" userId="S::rmurray3@ed.ac.uk::bf89d769-07eb-448a-bf0c-a5eb813ff665" providerId="AD" clId="Web-{CCEF7C87-FBE3-5974-F0E0-29D278CE0FC0}" dt="2021-05-01T11:31:19.553" v="48"/>
        <pc:sldMkLst>
          <pc:docMk/>
          <pc:sldMk cId="1922626959" sldId="411"/>
        </pc:sldMkLst>
      </pc:sldChg>
      <pc:sldChg chg="add">
        <pc:chgData name="MURRAY Rowan" userId="S::rmurray3@ed.ac.uk::bf89d769-07eb-448a-bf0c-a5eb813ff665" providerId="AD" clId="Web-{CCEF7C87-FBE3-5974-F0E0-29D278CE0FC0}" dt="2021-05-01T11:31:24.913" v="49"/>
        <pc:sldMkLst>
          <pc:docMk/>
          <pc:sldMk cId="4030678895" sldId="412"/>
        </pc:sldMkLst>
      </pc:sldChg>
      <pc:sldChg chg="add ord">
        <pc:chgData name="MURRAY Rowan" userId="S::rmurray3@ed.ac.uk::bf89d769-07eb-448a-bf0c-a5eb813ff665" providerId="AD" clId="Web-{CCEF7C87-FBE3-5974-F0E0-29D278CE0FC0}" dt="2021-05-01T11:31:34.070" v="51"/>
        <pc:sldMkLst>
          <pc:docMk/>
          <pc:sldMk cId="1047263180" sldId="413"/>
        </pc:sldMkLst>
      </pc:sldChg>
      <pc:sldChg chg="add">
        <pc:chgData name="MURRAY Rowan" userId="S::rmurray3@ed.ac.uk::bf89d769-07eb-448a-bf0c-a5eb813ff665" providerId="AD" clId="Web-{CCEF7C87-FBE3-5974-F0E0-29D278CE0FC0}" dt="2021-05-01T11:31:43.102" v="52"/>
        <pc:sldMkLst>
          <pc:docMk/>
          <pc:sldMk cId="3104725859" sldId="414"/>
        </pc:sldMkLst>
      </pc:sldChg>
      <pc:sldChg chg="add">
        <pc:chgData name="MURRAY Rowan" userId="S::rmurray3@ed.ac.uk::bf89d769-07eb-448a-bf0c-a5eb813ff665" providerId="AD" clId="Web-{CCEF7C87-FBE3-5974-F0E0-29D278CE0FC0}" dt="2021-05-01T11:31:51.165" v="53"/>
        <pc:sldMkLst>
          <pc:docMk/>
          <pc:sldMk cId="3157374172" sldId="415"/>
        </pc:sldMkLst>
      </pc:sldChg>
      <pc:sldChg chg="add">
        <pc:chgData name="MURRAY Rowan" userId="S::rmurray3@ed.ac.uk::bf89d769-07eb-448a-bf0c-a5eb813ff665" providerId="AD" clId="Web-{CCEF7C87-FBE3-5974-F0E0-29D278CE0FC0}" dt="2021-05-01T11:32:02.587" v="54"/>
        <pc:sldMkLst>
          <pc:docMk/>
          <pc:sldMk cId="2893129401" sldId="416"/>
        </pc:sldMkLst>
      </pc:sldChg>
      <pc:sldChg chg="add">
        <pc:chgData name="MURRAY Rowan" userId="S::rmurray3@ed.ac.uk::bf89d769-07eb-448a-bf0c-a5eb813ff665" providerId="AD" clId="Web-{CCEF7C87-FBE3-5974-F0E0-29D278CE0FC0}" dt="2021-05-01T11:32:07.322" v="55"/>
        <pc:sldMkLst>
          <pc:docMk/>
          <pc:sldMk cId="2751877213" sldId="417"/>
        </pc:sldMkLst>
      </pc:sldChg>
      <pc:sldChg chg="add">
        <pc:chgData name="MURRAY Rowan" userId="S::rmurray3@ed.ac.uk::bf89d769-07eb-448a-bf0c-a5eb813ff665" providerId="AD" clId="Web-{CCEF7C87-FBE3-5974-F0E0-29D278CE0FC0}" dt="2021-05-01T11:32:16.182" v="56"/>
        <pc:sldMkLst>
          <pc:docMk/>
          <pc:sldMk cId="509605142" sldId="418"/>
        </pc:sldMkLst>
      </pc:sldChg>
      <pc:sldChg chg="modSp add">
        <pc:chgData name="MURRAY Rowan" userId="S::rmurray3@ed.ac.uk::bf89d769-07eb-448a-bf0c-a5eb813ff665" providerId="AD" clId="Web-{CCEF7C87-FBE3-5974-F0E0-29D278CE0FC0}" dt="2021-05-01T11:52:33.475" v="96" actId="20577"/>
        <pc:sldMkLst>
          <pc:docMk/>
          <pc:sldMk cId="1716213014" sldId="419"/>
        </pc:sldMkLst>
        <pc:spChg chg="mod">
          <ac:chgData name="MURRAY Rowan" userId="S::rmurray3@ed.ac.uk::bf89d769-07eb-448a-bf0c-a5eb813ff665" providerId="AD" clId="Web-{CCEF7C87-FBE3-5974-F0E0-29D278CE0FC0}" dt="2021-05-01T11:52:33.475" v="96" actId="20577"/>
          <ac:spMkLst>
            <pc:docMk/>
            <pc:sldMk cId="1716213014" sldId="419"/>
            <ac:spMk id="96" creationId="{00000000-0000-0000-0000-000000000000}"/>
          </ac:spMkLst>
        </pc:spChg>
      </pc:sldChg>
      <pc:sldChg chg="add">
        <pc:chgData name="MURRAY Rowan" userId="S::rmurray3@ed.ac.uk::bf89d769-07eb-448a-bf0c-a5eb813ff665" providerId="AD" clId="Web-{CCEF7C87-FBE3-5974-F0E0-29D278CE0FC0}" dt="2021-05-01T11:32:27.995" v="58"/>
        <pc:sldMkLst>
          <pc:docMk/>
          <pc:sldMk cId="185097899" sldId="420"/>
        </pc:sldMkLst>
      </pc:sldChg>
      <pc:sldChg chg="add">
        <pc:chgData name="MURRAY Rowan" userId="S::rmurray3@ed.ac.uk::bf89d769-07eb-448a-bf0c-a5eb813ff665" providerId="AD" clId="Web-{CCEF7C87-FBE3-5974-F0E0-29D278CE0FC0}" dt="2021-05-01T11:32:35.792" v="59"/>
        <pc:sldMkLst>
          <pc:docMk/>
          <pc:sldMk cId="1064528070" sldId="421"/>
        </pc:sldMkLst>
      </pc:sldChg>
      <pc:sldChg chg="add">
        <pc:chgData name="MURRAY Rowan" userId="S::rmurray3@ed.ac.uk::bf89d769-07eb-448a-bf0c-a5eb813ff665" providerId="AD" clId="Web-{CCEF7C87-FBE3-5974-F0E0-29D278CE0FC0}" dt="2021-05-01T11:32:56.872" v="60"/>
        <pc:sldMkLst>
          <pc:docMk/>
          <pc:sldMk cId="1344758160" sldId="422"/>
        </pc:sldMkLst>
      </pc:sldChg>
      <pc:sldChg chg="add">
        <pc:chgData name="MURRAY Rowan" userId="S::rmurray3@ed.ac.uk::bf89d769-07eb-448a-bf0c-a5eb813ff665" providerId="AD" clId="Web-{CCEF7C87-FBE3-5974-F0E0-29D278CE0FC0}" dt="2021-05-01T11:33:10.420" v="61"/>
        <pc:sldMkLst>
          <pc:docMk/>
          <pc:sldMk cId="2955676713" sldId="423"/>
        </pc:sldMkLst>
      </pc:sldChg>
      <pc:sldChg chg="add">
        <pc:chgData name="MURRAY Rowan" userId="S::rmurray3@ed.ac.uk::bf89d769-07eb-448a-bf0c-a5eb813ff665" providerId="AD" clId="Web-{CCEF7C87-FBE3-5974-F0E0-29D278CE0FC0}" dt="2021-05-01T11:33:16.482" v="62"/>
        <pc:sldMkLst>
          <pc:docMk/>
          <pc:sldMk cId="3703461816" sldId="424"/>
        </pc:sldMkLst>
      </pc:sldChg>
      <pc:sldChg chg="add">
        <pc:chgData name="MURRAY Rowan" userId="S::rmurray3@ed.ac.uk::bf89d769-07eb-448a-bf0c-a5eb813ff665" providerId="AD" clId="Web-{CCEF7C87-FBE3-5974-F0E0-29D278CE0FC0}" dt="2021-05-01T11:33:21.342" v="63"/>
        <pc:sldMkLst>
          <pc:docMk/>
          <pc:sldMk cId="4093659648" sldId="425"/>
        </pc:sldMkLst>
      </pc:sldChg>
      <pc:sldChg chg="modSp add">
        <pc:chgData name="MURRAY Rowan" userId="S::rmurray3@ed.ac.uk::bf89d769-07eb-448a-bf0c-a5eb813ff665" providerId="AD" clId="Web-{CCEF7C87-FBE3-5974-F0E0-29D278CE0FC0}" dt="2021-05-01T11:55:22.096" v="99" actId="20577"/>
        <pc:sldMkLst>
          <pc:docMk/>
          <pc:sldMk cId="356536182" sldId="426"/>
        </pc:sldMkLst>
        <pc:spChg chg="mod">
          <ac:chgData name="MURRAY Rowan" userId="S::rmurray3@ed.ac.uk::bf89d769-07eb-448a-bf0c-a5eb813ff665" providerId="AD" clId="Web-{CCEF7C87-FBE3-5974-F0E0-29D278CE0FC0}" dt="2021-05-01T11:55:22.096" v="99" actId="20577"/>
          <ac:spMkLst>
            <pc:docMk/>
            <pc:sldMk cId="356536182" sldId="426"/>
            <ac:spMk id="2" creationId="{0D4C0C0C-2B5E-4BB6-809F-5DC459D0F5E7}"/>
          </ac:spMkLst>
        </pc:spChg>
      </pc:sldChg>
      <pc:sldChg chg="add ord">
        <pc:chgData name="MURRAY Rowan" userId="S::rmurray3@ed.ac.uk::bf89d769-07eb-448a-bf0c-a5eb813ff665" providerId="AD" clId="Web-{CCEF7C87-FBE3-5974-F0E0-29D278CE0FC0}" dt="2021-05-01T11:33:56.250" v="66"/>
        <pc:sldMkLst>
          <pc:docMk/>
          <pc:sldMk cId="3239099207" sldId="4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3890E-904F-48B9-9630-DBBDD320EE69}" type="doc">
      <dgm:prSet loTypeId="urn:microsoft.com/office/officeart/2005/8/layout/pyramid3" loCatId="pyramid" qsTypeId="urn:microsoft.com/office/officeart/2005/8/quickstyle/simple4" qsCatId="simple" csTypeId="urn:microsoft.com/office/officeart/2005/8/colors/accent1_5" csCatId="accent1" phldr="1"/>
      <dgm:spPr/>
    </dgm:pt>
    <dgm:pt modelId="{3CFDDDB8-6140-404A-9921-E8A8F6C19290}">
      <dgm:prSet phldrT="[Text]"/>
      <dgm:spPr/>
      <dgm:t>
        <a:bodyPr/>
        <a:lstStyle/>
        <a:p>
          <a:r>
            <a:rPr lang="en-US" dirty="0"/>
            <a:t>Define a research territory</a:t>
          </a:r>
        </a:p>
      </dgm:t>
    </dgm:pt>
    <dgm:pt modelId="{3E795C82-9D0A-4656-8160-8FC729A8938A}" type="parTrans" cxnId="{A8DF2A11-55D9-40FA-B01C-E8AF3B724671}">
      <dgm:prSet/>
      <dgm:spPr/>
      <dgm:t>
        <a:bodyPr/>
        <a:lstStyle/>
        <a:p>
          <a:endParaRPr lang="en-US"/>
        </a:p>
      </dgm:t>
    </dgm:pt>
    <dgm:pt modelId="{A2D9E4B3-A846-4CD9-A087-B7E46CD0B2B0}" type="sibTrans" cxnId="{A8DF2A11-55D9-40FA-B01C-E8AF3B724671}">
      <dgm:prSet/>
      <dgm:spPr/>
      <dgm:t>
        <a:bodyPr/>
        <a:lstStyle/>
        <a:p>
          <a:endParaRPr lang="en-US"/>
        </a:p>
      </dgm:t>
    </dgm:pt>
    <dgm:pt modelId="{8233D973-9E63-4E87-A3C1-83B39CC544CC}">
      <dgm:prSet phldrT="[Text]"/>
      <dgm:spPr/>
      <dgm:t>
        <a:bodyPr/>
        <a:lstStyle/>
        <a:p>
          <a:r>
            <a:rPr lang="en-US" dirty="0"/>
            <a:t>Establish a niche</a:t>
          </a:r>
        </a:p>
      </dgm:t>
    </dgm:pt>
    <dgm:pt modelId="{BA1ACC83-3BC2-4F58-8CB3-DEED492044E1}" type="parTrans" cxnId="{03FCAEDC-515C-4BFA-BA41-148959D076BA}">
      <dgm:prSet/>
      <dgm:spPr/>
      <dgm:t>
        <a:bodyPr/>
        <a:lstStyle/>
        <a:p>
          <a:endParaRPr lang="en-US"/>
        </a:p>
      </dgm:t>
    </dgm:pt>
    <dgm:pt modelId="{83B6376E-6A59-4DB1-AEFF-A00E299A1825}" type="sibTrans" cxnId="{03FCAEDC-515C-4BFA-BA41-148959D076BA}">
      <dgm:prSet/>
      <dgm:spPr/>
      <dgm:t>
        <a:bodyPr/>
        <a:lstStyle/>
        <a:p>
          <a:endParaRPr lang="en-US"/>
        </a:p>
      </dgm:t>
    </dgm:pt>
    <dgm:pt modelId="{098E7B3A-265A-4346-9EC4-16AFA7B05E31}">
      <dgm:prSet phldrT="[Text]"/>
      <dgm:spPr/>
      <dgm:t>
        <a:bodyPr/>
        <a:lstStyle/>
        <a:p>
          <a:r>
            <a:rPr lang="en-US" dirty="0"/>
            <a:t>Occupy the niche</a:t>
          </a:r>
        </a:p>
      </dgm:t>
    </dgm:pt>
    <dgm:pt modelId="{6FDF98FB-2839-4051-B7C8-5032B99B3EF6}" type="parTrans" cxnId="{926B8A0F-9F87-4E48-A19D-C7307900A3ED}">
      <dgm:prSet/>
      <dgm:spPr/>
      <dgm:t>
        <a:bodyPr/>
        <a:lstStyle/>
        <a:p>
          <a:endParaRPr lang="en-US"/>
        </a:p>
      </dgm:t>
    </dgm:pt>
    <dgm:pt modelId="{A7C46913-AEDB-4F97-8A56-D219B90E76A0}" type="sibTrans" cxnId="{926B8A0F-9F87-4E48-A19D-C7307900A3ED}">
      <dgm:prSet/>
      <dgm:spPr/>
      <dgm:t>
        <a:bodyPr/>
        <a:lstStyle/>
        <a:p>
          <a:endParaRPr lang="en-US"/>
        </a:p>
      </dgm:t>
    </dgm:pt>
    <dgm:pt modelId="{F01BEF8C-344D-4EA5-8315-B09748DE6B4B}" type="pres">
      <dgm:prSet presAssocID="{74F3890E-904F-48B9-9630-DBBDD320EE69}" presName="Name0" presStyleCnt="0">
        <dgm:presLayoutVars>
          <dgm:dir/>
          <dgm:animLvl val="lvl"/>
          <dgm:resizeHandles val="exact"/>
        </dgm:presLayoutVars>
      </dgm:prSet>
      <dgm:spPr/>
    </dgm:pt>
    <dgm:pt modelId="{4553FCF5-CBE7-45A8-9941-0D514D167A5D}" type="pres">
      <dgm:prSet presAssocID="{3CFDDDB8-6140-404A-9921-E8A8F6C19290}" presName="Name8" presStyleCnt="0"/>
      <dgm:spPr/>
    </dgm:pt>
    <dgm:pt modelId="{3C7E05E0-F2A6-438B-9F66-EBF3C54AB42D}" type="pres">
      <dgm:prSet presAssocID="{3CFDDDB8-6140-404A-9921-E8A8F6C19290}" presName="level" presStyleLbl="node1" presStyleIdx="0" presStyleCnt="3">
        <dgm:presLayoutVars>
          <dgm:chMax val="1"/>
          <dgm:bulletEnabled val="1"/>
        </dgm:presLayoutVars>
      </dgm:prSet>
      <dgm:spPr/>
    </dgm:pt>
    <dgm:pt modelId="{4A259FC0-D0E3-48FD-8D63-C0A631A2D86E}" type="pres">
      <dgm:prSet presAssocID="{3CFDDDB8-6140-404A-9921-E8A8F6C19290}" presName="levelTx" presStyleLbl="revTx" presStyleIdx="0" presStyleCnt="0">
        <dgm:presLayoutVars>
          <dgm:chMax val="1"/>
          <dgm:bulletEnabled val="1"/>
        </dgm:presLayoutVars>
      </dgm:prSet>
      <dgm:spPr/>
    </dgm:pt>
    <dgm:pt modelId="{0DDBD0DB-294C-4712-A88A-8231C48EA978}" type="pres">
      <dgm:prSet presAssocID="{8233D973-9E63-4E87-A3C1-83B39CC544CC}" presName="Name8" presStyleCnt="0"/>
      <dgm:spPr/>
    </dgm:pt>
    <dgm:pt modelId="{2730F30B-D79E-44BB-990C-D4ABCB84C879}" type="pres">
      <dgm:prSet presAssocID="{8233D973-9E63-4E87-A3C1-83B39CC544CC}" presName="level" presStyleLbl="node1" presStyleIdx="1" presStyleCnt="3">
        <dgm:presLayoutVars>
          <dgm:chMax val="1"/>
          <dgm:bulletEnabled val="1"/>
        </dgm:presLayoutVars>
      </dgm:prSet>
      <dgm:spPr/>
    </dgm:pt>
    <dgm:pt modelId="{215A41D0-67B1-4366-8E65-94639A6FEBE1}" type="pres">
      <dgm:prSet presAssocID="{8233D973-9E63-4E87-A3C1-83B39CC544CC}" presName="levelTx" presStyleLbl="revTx" presStyleIdx="0" presStyleCnt="0">
        <dgm:presLayoutVars>
          <dgm:chMax val="1"/>
          <dgm:bulletEnabled val="1"/>
        </dgm:presLayoutVars>
      </dgm:prSet>
      <dgm:spPr/>
    </dgm:pt>
    <dgm:pt modelId="{38E5934E-76D1-4B85-9E57-2B1C0409B7B4}" type="pres">
      <dgm:prSet presAssocID="{098E7B3A-265A-4346-9EC4-16AFA7B05E31}" presName="Name8" presStyleCnt="0"/>
      <dgm:spPr/>
    </dgm:pt>
    <dgm:pt modelId="{F58C04F4-294A-4C2D-BB78-D39DE580CDE9}" type="pres">
      <dgm:prSet presAssocID="{098E7B3A-265A-4346-9EC4-16AFA7B05E31}" presName="level" presStyleLbl="node1" presStyleIdx="2" presStyleCnt="3">
        <dgm:presLayoutVars>
          <dgm:chMax val="1"/>
          <dgm:bulletEnabled val="1"/>
        </dgm:presLayoutVars>
      </dgm:prSet>
      <dgm:spPr/>
    </dgm:pt>
    <dgm:pt modelId="{4D67BEA5-D4AA-4933-959D-BD6A4EDAFE68}" type="pres">
      <dgm:prSet presAssocID="{098E7B3A-265A-4346-9EC4-16AFA7B05E31}" presName="levelTx" presStyleLbl="revTx" presStyleIdx="0" presStyleCnt="0">
        <dgm:presLayoutVars>
          <dgm:chMax val="1"/>
          <dgm:bulletEnabled val="1"/>
        </dgm:presLayoutVars>
      </dgm:prSet>
      <dgm:spPr/>
    </dgm:pt>
  </dgm:ptLst>
  <dgm:cxnLst>
    <dgm:cxn modelId="{3C7A1B03-D15E-4D0E-93E0-81E57F2E7883}" type="presOf" srcId="{74F3890E-904F-48B9-9630-DBBDD320EE69}" destId="{F01BEF8C-344D-4EA5-8315-B09748DE6B4B}" srcOrd="0" destOrd="0" presId="urn:microsoft.com/office/officeart/2005/8/layout/pyramid3"/>
    <dgm:cxn modelId="{1855AC09-A615-4BAE-8521-94367C53CA06}" type="presOf" srcId="{3CFDDDB8-6140-404A-9921-E8A8F6C19290}" destId="{3C7E05E0-F2A6-438B-9F66-EBF3C54AB42D}" srcOrd="0" destOrd="0" presId="urn:microsoft.com/office/officeart/2005/8/layout/pyramid3"/>
    <dgm:cxn modelId="{926B8A0F-9F87-4E48-A19D-C7307900A3ED}" srcId="{74F3890E-904F-48B9-9630-DBBDD320EE69}" destId="{098E7B3A-265A-4346-9EC4-16AFA7B05E31}" srcOrd="2" destOrd="0" parTransId="{6FDF98FB-2839-4051-B7C8-5032B99B3EF6}" sibTransId="{A7C46913-AEDB-4F97-8A56-D219B90E76A0}"/>
    <dgm:cxn modelId="{A8DF2A11-55D9-40FA-B01C-E8AF3B724671}" srcId="{74F3890E-904F-48B9-9630-DBBDD320EE69}" destId="{3CFDDDB8-6140-404A-9921-E8A8F6C19290}" srcOrd="0" destOrd="0" parTransId="{3E795C82-9D0A-4656-8160-8FC729A8938A}" sibTransId="{A2D9E4B3-A846-4CD9-A087-B7E46CD0B2B0}"/>
    <dgm:cxn modelId="{7A700052-D66E-46AE-A8B9-F2938435E500}" type="presOf" srcId="{8233D973-9E63-4E87-A3C1-83B39CC544CC}" destId="{2730F30B-D79E-44BB-990C-D4ABCB84C879}" srcOrd="0" destOrd="0" presId="urn:microsoft.com/office/officeart/2005/8/layout/pyramid3"/>
    <dgm:cxn modelId="{776A2B91-250B-4FDA-9944-83D44D9D1593}" type="presOf" srcId="{098E7B3A-265A-4346-9EC4-16AFA7B05E31}" destId="{F58C04F4-294A-4C2D-BB78-D39DE580CDE9}" srcOrd="0" destOrd="0" presId="urn:microsoft.com/office/officeart/2005/8/layout/pyramid3"/>
    <dgm:cxn modelId="{00D652BC-5F40-4C4A-88BD-A4D31D0E3C8F}" type="presOf" srcId="{8233D973-9E63-4E87-A3C1-83B39CC544CC}" destId="{215A41D0-67B1-4366-8E65-94639A6FEBE1}" srcOrd="1" destOrd="0" presId="urn:microsoft.com/office/officeart/2005/8/layout/pyramid3"/>
    <dgm:cxn modelId="{81515BD7-E606-4F53-A3E7-F606AC765060}" type="presOf" srcId="{3CFDDDB8-6140-404A-9921-E8A8F6C19290}" destId="{4A259FC0-D0E3-48FD-8D63-C0A631A2D86E}" srcOrd="1" destOrd="0" presId="urn:microsoft.com/office/officeart/2005/8/layout/pyramid3"/>
    <dgm:cxn modelId="{03FCAEDC-515C-4BFA-BA41-148959D076BA}" srcId="{74F3890E-904F-48B9-9630-DBBDD320EE69}" destId="{8233D973-9E63-4E87-A3C1-83B39CC544CC}" srcOrd="1" destOrd="0" parTransId="{BA1ACC83-3BC2-4F58-8CB3-DEED492044E1}" sibTransId="{83B6376E-6A59-4DB1-AEFF-A00E299A1825}"/>
    <dgm:cxn modelId="{B33582E5-CE89-4D79-81D5-DF4F40C0B588}" type="presOf" srcId="{098E7B3A-265A-4346-9EC4-16AFA7B05E31}" destId="{4D67BEA5-D4AA-4933-959D-BD6A4EDAFE68}" srcOrd="1" destOrd="0" presId="urn:microsoft.com/office/officeart/2005/8/layout/pyramid3"/>
    <dgm:cxn modelId="{4CFDCCE8-E4CC-4E14-B02B-C7E89E20D69C}" type="presParOf" srcId="{F01BEF8C-344D-4EA5-8315-B09748DE6B4B}" destId="{4553FCF5-CBE7-45A8-9941-0D514D167A5D}" srcOrd="0" destOrd="0" presId="urn:microsoft.com/office/officeart/2005/8/layout/pyramid3"/>
    <dgm:cxn modelId="{2CD89D0F-4924-40E6-ABB8-02942EBFDADC}" type="presParOf" srcId="{4553FCF5-CBE7-45A8-9941-0D514D167A5D}" destId="{3C7E05E0-F2A6-438B-9F66-EBF3C54AB42D}" srcOrd="0" destOrd="0" presId="urn:microsoft.com/office/officeart/2005/8/layout/pyramid3"/>
    <dgm:cxn modelId="{E491894A-6565-4A57-B638-2923B5677A54}" type="presParOf" srcId="{4553FCF5-CBE7-45A8-9941-0D514D167A5D}" destId="{4A259FC0-D0E3-48FD-8D63-C0A631A2D86E}" srcOrd="1" destOrd="0" presId="urn:microsoft.com/office/officeart/2005/8/layout/pyramid3"/>
    <dgm:cxn modelId="{08FE1684-8F77-44EA-9FBC-CEFEDEA6EC63}" type="presParOf" srcId="{F01BEF8C-344D-4EA5-8315-B09748DE6B4B}" destId="{0DDBD0DB-294C-4712-A88A-8231C48EA978}" srcOrd="1" destOrd="0" presId="urn:microsoft.com/office/officeart/2005/8/layout/pyramid3"/>
    <dgm:cxn modelId="{4E66CAA9-4595-4D02-8245-795D43D99138}" type="presParOf" srcId="{0DDBD0DB-294C-4712-A88A-8231C48EA978}" destId="{2730F30B-D79E-44BB-990C-D4ABCB84C879}" srcOrd="0" destOrd="0" presId="urn:microsoft.com/office/officeart/2005/8/layout/pyramid3"/>
    <dgm:cxn modelId="{D84D337A-273C-4059-B93E-294095672F76}" type="presParOf" srcId="{0DDBD0DB-294C-4712-A88A-8231C48EA978}" destId="{215A41D0-67B1-4366-8E65-94639A6FEBE1}" srcOrd="1" destOrd="0" presId="urn:microsoft.com/office/officeart/2005/8/layout/pyramid3"/>
    <dgm:cxn modelId="{E2576DAD-46E8-4A52-88A7-3EEF0D3FF15B}" type="presParOf" srcId="{F01BEF8C-344D-4EA5-8315-B09748DE6B4B}" destId="{38E5934E-76D1-4B85-9E57-2B1C0409B7B4}" srcOrd="2" destOrd="0" presId="urn:microsoft.com/office/officeart/2005/8/layout/pyramid3"/>
    <dgm:cxn modelId="{8E1AB06D-A7F9-4E61-B2DF-E6C0F82425F2}" type="presParOf" srcId="{38E5934E-76D1-4B85-9E57-2B1C0409B7B4}" destId="{F58C04F4-294A-4C2D-BB78-D39DE580CDE9}" srcOrd="0" destOrd="0" presId="urn:microsoft.com/office/officeart/2005/8/layout/pyramid3"/>
    <dgm:cxn modelId="{932DB076-31B5-45B5-B919-A252880DC80B}" type="presParOf" srcId="{38E5934E-76D1-4B85-9E57-2B1C0409B7B4}" destId="{4D67BEA5-D4AA-4933-959D-BD6A4EDAFE6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F3890E-904F-48B9-9630-DBBDD320EE69}" type="doc">
      <dgm:prSet loTypeId="urn:microsoft.com/office/officeart/2005/8/layout/pyramid3" loCatId="pyramid" qsTypeId="urn:microsoft.com/office/officeart/2005/8/quickstyle/simple4" qsCatId="simple" csTypeId="urn:microsoft.com/office/officeart/2005/8/colors/accent1_5" csCatId="accent1" phldr="1"/>
      <dgm:spPr/>
    </dgm:pt>
    <dgm:pt modelId="{3CFDDDB8-6140-404A-9921-E8A8F6C19290}">
      <dgm:prSet phldrT="[Text]"/>
      <dgm:spPr/>
      <dgm:t>
        <a:bodyPr/>
        <a:lstStyle/>
        <a:p>
          <a:r>
            <a:rPr lang="en-US" dirty="0"/>
            <a:t>Define a research territory</a:t>
          </a:r>
        </a:p>
      </dgm:t>
    </dgm:pt>
    <dgm:pt modelId="{3E795C82-9D0A-4656-8160-8FC729A8938A}" type="parTrans" cxnId="{A8DF2A11-55D9-40FA-B01C-E8AF3B724671}">
      <dgm:prSet/>
      <dgm:spPr/>
      <dgm:t>
        <a:bodyPr/>
        <a:lstStyle/>
        <a:p>
          <a:endParaRPr lang="en-US"/>
        </a:p>
      </dgm:t>
    </dgm:pt>
    <dgm:pt modelId="{A2D9E4B3-A846-4CD9-A087-B7E46CD0B2B0}" type="sibTrans" cxnId="{A8DF2A11-55D9-40FA-B01C-E8AF3B724671}">
      <dgm:prSet/>
      <dgm:spPr/>
      <dgm:t>
        <a:bodyPr/>
        <a:lstStyle/>
        <a:p>
          <a:endParaRPr lang="en-US"/>
        </a:p>
      </dgm:t>
    </dgm:pt>
    <dgm:pt modelId="{8233D973-9E63-4E87-A3C1-83B39CC544CC}">
      <dgm:prSet phldrT="[Text]"/>
      <dgm:spPr/>
      <dgm:t>
        <a:bodyPr/>
        <a:lstStyle/>
        <a:p>
          <a:r>
            <a:rPr lang="en-US" dirty="0"/>
            <a:t>Establish a niche</a:t>
          </a:r>
        </a:p>
      </dgm:t>
    </dgm:pt>
    <dgm:pt modelId="{BA1ACC83-3BC2-4F58-8CB3-DEED492044E1}" type="parTrans" cxnId="{03FCAEDC-515C-4BFA-BA41-148959D076BA}">
      <dgm:prSet/>
      <dgm:spPr/>
      <dgm:t>
        <a:bodyPr/>
        <a:lstStyle/>
        <a:p>
          <a:endParaRPr lang="en-US"/>
        </a:p>
      </dgm:t>
    </dgm:pt>
    <dgm:pt modelId="{83B6376E-6A59-4DB1-AEFF-A00E299A1825}" type="sibTrans" cxnId="{03FCAEDC-515C-4BFA-BA41-148959D076BA}">
      <dgm:prSet/>
      <dgm:spPr/>
      <dgm:t>
        <a:bodyPr/>
        <a:lstStyle/>
        <a:p>
          <a:endParaRPr lang="en-US"/>
        </a:p>
      </dgm:t>
    </dgm:pt>
    <dgm:pt modelId="{098E7B3A-265A-4346-9EC4-16AFA7B05E31}">
      <dgm:prSet phldrT="[Text]"/>
      <dgm:spPr/>
      <dgm:t>
        <a:bodyPr/>
        <a:lstStyle/>
        <a:p>
          <a:r>
            <a:rPr lang="en-US" dirty="0"/>
            <a:t>Occupy the niche</a:t>
          </a:r>
        </a:p>
      </dgm:t>
    </dgm:pt>
    <dgm:pt modelId="{6FDF98FB-2839-4051-B7C8-5032B99B3EF6}" type="parTrans" cxnId="{926B8A0F-9F87-4E48-A19D-C7307900A3ED}">
      <dgm:prSet/>
      <dgm:spPr/>
      <dgm:t>
        <a:bodyPr/>
        <a:lstStyle/>
        <a:p>
          <a:endParaRPr lang="en-US"/>
        </a:p>
      </dgm:t>
    </dgm:pt>
    <dgm:pt modelId="{A7C46913-AEDB-4F97-8A56-D219B90E76A0}" type="sibTrans" cxnId="{926B8A0F-9F87-4E48-A19D-C7307900A3ED}">
      <dgm:prSet/>
      <dgm:spPr/>
      <dgm:t>
        <a:bodyPr/>
        <a:lstStyle/>
        <a:p>
          <a:endParaRPr lang="en-US"/>
        </a:p>
      </dgm:t>
    </dgm:pt>
    <dgm:pt modelId="{F01BEF8C-344D-4EA5-8315-B09748DE6B4B}" type="pres">
      <dgm:prSet presAssocID="{74F3890E-904F-48B9-9630-DBBDD320EE69}" presName="Name0" presStyleCnt="0">
        <dgm:presLayoutVars>
          <dgm:dir/>
          <dgm:animLvl val="lvl"/>
          <dgm:resizeHandles val="exact"/>
        </dgm:presLayoutVars>
      </dgm:prSet>
      <dgm:spPr/>
    </dgm:pt>
    <dgm:pt modelId="{4553FCF5-CBE7-45A8-9941-0D514D167A5D}" type="pres">
      <dgm:prSet presAssocID="{3CFDDDB8-6140-404A-9921-E8A8F6C19290}" presName="Name8" presStyleCnt="0"/>
      <dgm:spPr/>
    </dgm:pt>
    <dgm:pt modelId="{3C7E05E0-F2A6-438B-9F66-EBF3C54AB42D}" type="pres">
      <dgm:prSet presAssocID="{3CFDDDB8-6140-404A-9921-E8A8F6C19290}" presName="level" presStyleLbl="node1" presStyleIdx="0" presStyleCnt="3" custLinFactNeighborX="-760" custLinFactNeighborY="1369">
        <dgm:presLayoutVars>
          <dgm:chMax val="1"/>
          <dgm:bulletEnabled val="1"/>
        </dgm:presLayoutVars>
      </dgm:prSet>
      <dgm:spPr/>
    </dgm:pt>
    <dgm:pt modelId="{4A259FC0-D0E3-48FD-8D63-C0A631A2D86E}" type="pres">
      <dgm:prSet presAssocID="{3CFDDDB8-6140-404A-9921-E8A8F6C19290}" presName="levelTx" presStyleLbl="revTx" presStyleIdx="0" presStyleCnt="0">
        <dgm:presLayoutVars>
          <dgm:chMax val="1"/>
          <dgm:bulletEnabled val="1"/>
        </dgm:presLayoutVars>
      </dgm:prSet>
      <dgm:spPr/>
    </dgm:pt>
    <dgm:pt modelId="{0DDBD0DB-294C-4712-A88A-8231C48EA978}" type="pres">
      <dgm:prSet presAssocID="{8233D973-9E63-4E87-A3C1-83B39CC544CC}" presName="Name8" presStyleCnt="0"/>
      <dgm:spPr/>
    </dgm:pt>
    <dgm:pt modelId="{2730F30B-D79E-44BB-990C-D4ABCB84C879}" type="pres">
      <dgm:prSet presAssocID="{8233D973-9E63-4E87-A3C1-83B39CC544CC}" presName="level" presStyleLbl="node1" presStyleIdx="1" presStyleCnt="3">
        <dgm:presLayoutVars>
          <dgm:chMax val="1"/>
          <dgm:bulletEnabled val="1"/>
        </dgm:presLayoutVars>
      </dgm:prSet>
      <dgm:spPr/>
    </dgm:pt>
    <dgm:pt modelId="{215A41D0-67B1-4366-8E65-94639A6FEBE1}" type="pres">
      <dgm:prSet presAssocID="{8233D973-9E63-4E87-A3C1-83B39CC544CC}" presName="levelTx" presStyleLbl="revTx" presStyleIdx="0" presStyleCnt="0">
        <dgm:presLayoutVars>
          <dgm:chMax val="1"/>
          <dgm:bulletEnabled val="1"/>
        </dgm:presLayoutVars>
      </dgm:prSet>
      <dgm:spPr/>
    </dgm:pt>
    <dgm:pt modelId="{38E5934E-76D1-4B85-9E57-2B1C0409B7B4}" type="pres">
      <dgm:prSet presAssocID="{098E7B3A-265A-4346-9EC4-16AFA7B05E31}" presName="Name8" presStyleCnt="0"/>
      <dgm:spPr/>
    </dgm:pt>
    <dgm:pt modelId="{F58C04F4-294A-4C2D-BB78-D39DE580CDE9}" type="pres">
      <dgm:prSet presAssocID="{098E7B3A-265A-4346-9EC4-16AFA7B05E31}" presName="level" presStyleLbl="node1" presStyleIdx="2" presStyleCnt="3">
        <dgm:presLayoutVars>
          <dgm:chMax val="1"/>
          <dgm:bulletEnabled val="1"/>
        </dgm:presLayoutVars>
      </dgm:prSet>
      <dgm:spPr/>
    </dgm:pt>
    <dgm:pt modelId="{4D67BEA5-D4AA-4933-959D-BD6A4EDAFE68}" type="pres">
      <dgm:prSet presAssocID="{098E7B3A-265A-4346-9EC4-16AFA7B05E31}" presName="levelTx" presStyleLbl="revTx" presStyleIdx="0" presStyleCnt="0">
        <dgm:presLayoutVars>
          <dgm:chMax val="1"/>
          <dgm:bulletEnabled val="1"/>
        </dgm:presLayoutVars>
      </dgm:prSet>
      <dgm:spPr/>
    </dgm:pt>
  </dgm:ptLst>
  <dgm:cxnLst>
    <dgm:cxn modelId="{3C7A1B03-D15E-4D0E-93E0-81E57F2E7883}" type="presOf" srcId="{74F3890E-904F-48B9-9630-DBBDD320EE69}" destId="{F01BEF8C-344D-4EA5-8315-B09748DE6B4B}" srcOrd="0" destOrd="0" presId="urn:microsoft.com/office/officeart/2005/8/layout/pyramid3"/>
    <dgm:cxn modelId="{1855AC09-A615-4BAE-8521-94367C53CA06}" type="presOf" srcId="{3CFDDDB8-6140-404A-9921-E8A8F6C19290}" destId="{3C7E05E0-F2A6-438B-9F66-EBF3C54AB42D}" srcOrd="0" destOrd="0" presId="urn:microsoft.com/office/officeart/2005/8/layout/pyramid3"/>
    <dgm:cxn modelId="{926B8A0F-9F87-4E48-A19D-C7307900A3ED}" srcId="{74F3890E-904F-48B9-9630-DBBDD320EE69}" destId="{098E7B3A-265A-4346-9EC4-16AFA7B05E31}" srcOrd="2" destOrd="0" parTransId="{6FDF98FB-2839-4051-B7C8-5032B99B3EF6}" sibTransId="{A7C46913-AEDB-4F97-8A56-D219B90E76A0}"/>
    <dgm:cxn modelId="{A8DF2A11-55D9-40FA-B01C-E8AF3B724671}" srcId="{74F3890E-904F-48B9-9630-DBBDD320EE69}" destId="{3CFDDDB8-6140-404A-9921-E8A8F6C19290}" srcOrd="0" destOrd="0" parTransId="{3E795C82-9D0A-4656-8160-8FC729A8938A}" sibTransId="{A2D9E4B3-A846-4CD9-A087-B7E46CD0B2B0}"/>
    <dgm:cxn modelId="{7A700052-D66E-46AE-A8B9-F2938435E500}" type="presOf" srcId="{8233D973-9E63-4E87-A3C1-83B39CC544CC}" destId="{2730F30B-D79E-44BB-990C-D4ABCB84C879}" srcOrd="0" destOrd="0" presId="urn:microsoft.com/office/officeart/2005/8/layout/pyramid3"/>
    <dgm:cxn modelId="{776A2B91-250B-4FDA-9944-83D44D9D1593}" type="presOf" srcId="{098E7B3A-265A-4346-9EC4-16AFA7B05E31}" destId="{F58C04F4-294A-4C2D-BB78-D39DE580CDE9}" srcOrd="0" destOrd="0" presId="urn:microsoft.com/office/officeart/2005/8/layout/pyramid3"/>
    <dgm:cxn modelId="{00D652BC-5F40-4C4A-88BD-A4D31D0E3C8F}" type="presOf" srcId="{8233D973-9E63-4E87-A3C1-83B39CC544CC}" destId="{215A41D0-67B1-4366-8E65-94639A6FEBE1}" srcOrd="1" destOrd="0" presId="urn:microsoft.com/office/officeart/2005/8/layout/pyramid3"/>
    <dgm:cxn modelId="{81515BD7-E606-4F53-A3E7-F606AC765060}" type="presOf" srcId="{3CFDDDB8-6140-404A-9921-E8A8F6C19290}" destId="{4A259FC0-D0E3-48FD-8D63-C0A631A2D86E}" srcOrd="1" destOrd="0" presId="urn:microsoft.com/office/officeart/2005/8/layout/pyramid3"/>
    <dgm:cxn modelId="{03FCAEDC-515C-4BFA-BA41-148959D076BA}" srcId="{74F3890E-904F-48B9-9630-DBBDD320EE69}" destId="{8233D973-9E63-4E87-A3C1-83B39CC544CC}" srcOrd="1" destOrd="0" parTransId="{BA1ACC83-3BC2-4F58-8CB3-DEED492044E1}" sibTransId="{83B6376E-6A59-4DB1-AEFF-A00E299A1825}"/>
    <dgm:cxn modelId="{B33582E5-CE89-4D79-81D5-DF4F40C0B588}" type="presOf" srcId="{098E7B3A-265A-4346-9EC4-16AFA7B05E31}" destId="{4D67BEA5-D4AA-4933-959D-BD6A4EDAFE68}" srcOrd="1" destOrd="0" presId="urn:microsoft.com/office/officeart/2005/8/layout/pyramid3"/>
    <dgm:cxn modelId="{4CFDCCE8-E4CC-4E14-B02B-C7E89E20D69C}" type="presParOf" srcId="{F01BEF8C-344D-4EA5-8315-B09748DE6B4B}" destId="{4553FCF5-CBE7-45A8-9941-0D514D167A5D}" srcOrd="0" destOrd="0" presId="urn:microsoft.com/office/officeart/2005/8/layout/pyramid3"/>
    <dgm:cxn modelId="{2CD89D0F-4924-40E6-ABB8-02942EBFDADC}" type="presParOf" srcId="{4553FCF5-CBE7-45A8-9941-0D514D167A5D}" destId="{3C7E05E0-F2A6-438B-9F66-EBF3C54AB42D}" srcOrd="0" destOrd="0" presId="urn:microsoft.com/office/officeart/2005/8/layout/pyramid3"/>
    <dgm:cxn modelId="{E491894A-6565-4A57-B638-2923B5677A54}" type="presParOf" srcId="{4553FCF5-CBE7-45A8-9941-0D514D167A5D}" destId="{4A259FC0-D0E3-48FD-8D63-C0A631A2D86E}" srcOrd="1" destOrd="0" presId="urn:microsoft.com/office/officeart/2005/8/layout/pyramid3"/>
    <dgm:cxn modelId="{08FE1684-8F77-44EA-9FBC-CEFEDEA6EC63}" type="presParOf" srcId="{F01BEF8C-344D-4EA5-8315-B09748DE6B4B}" destId="{0DDBD0DB-294C-4712-A88A-8231C48EA978}" srcOrd="1" destOrd="0" presId="urn:microsoft.com/office/officeart/2005/8/layout/pyramid3"/>
    <dgm:cxn modelId="{4E66CAA9-4595-4D02-8245-795D43D99138}" type="presParOf" srcId="{0DDBD0DB-294C-4712-A88A-8231C48EA978}" destId="{2730F30B-D79E-44BB-990C-D4ABCB84C879}" srcOrd="0" destOrd="0" presId="urn:microsoft.com/office/officeart/2005/8/layout/pyramid3"/>
    <dgm:cxn modelId="{D84D337A-273C-4059-B93E-294095672F76}" type="presParOf" srcId="{0DDBD0DB-294C-4712-A88A-8231C48EA978}" destId="{215A41D0-67B1-4366-8E65-94639A6FEBE1}" srcOrd="1" destOrd="0" presId="urn:microsoft.com/office/officeart/2005/8/layout/pyramid3"/>
    <dgm:cxn modelId="{E2576DAD-46E8-4A52-88A7-3EEF0D3FF15B}" type="presParOf" srcId="{F01BEF8C-344D-4EA5-8315-B09748DE6B4B}" destId="{38E5934E-76D1-4B85-9E57-2B1C0409B7B4}" srcOrd="2" destOrd="0" presId="urn:microsoft.com/office/officeart/2005/8/layout/pyramid3"/>
    <dgm:cxn modelId="{8E1AB06D-A7F9-4E61-B2DF-E6C0F82425F2}" type="presParOf" srcId="{38E5934E-76D1-4B85-9E57-2B1C0409B7B4}" destId="{F58C04F4-294A-4C2D-BB78-D39DE580CDE9}" srcOrd="0" destOrd="0" presId="urn:microsoft.com/office/officeart/2005/8/layout/pyramid3"/>
    <dgm:cxn modelId="{932DB076-31B5-45B5-B919-A252880DC80B}" type="presParOf" srcId="{38E5934E-76D1-4B85-9E57-2B1C0409B7B4}" destId="{4D67BEA5-D4AA-4933-959D-BD6A4EDAFE6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80259-1704-4502-9246-101AD614468F}" type="doc">
      <dgm:prSet loTypeId="urn:microsoft.com/office/officeart/2005/8/layout/pyramid1" loCatId="pyramid" qsTypeId="urn:microsoft.com/office/officeart/2005/8/quickstyle/simple4" qsCatId="simple" csTypeId="urn:microsoft.com/office/officeart/2005/8/colors/accent1_2" csCatId="accent1" phldr="1"/>
      <dgm:spPr/>
    </dgm:pt>
    <dgm:pt modelId="{E275CA6F-39BF-4F8A-A91C-D4B40D2E8AE1}">
      <dgm:prSet phldrT="[Text]" custT="1"/>
      <dgm:spPr/>
      <dgm:t>
        <a:bodyPr/>
        <a:lstStyle/>
        <a:p>
          <a:r>
            <a:rPr lang="en-US" sz="1800" dirty="0"/>
            <a:t>Restate your objective</a:t>
          </a:r>
        </a:p>
      </dgm:t>
    </dgm:pt>
    <dgm:pt modelId="{701E63D1-0734-4673-B30F-FB0D17EE3E70}" type="parTrans" cxnId="{044AF012-93F3-4C1F-B511-C6C410BFC01E}">
      <dgm:prSet/>
      <dgm:spPr/>
      <dgm:t>
        <a:bodyPr/>
        <a:lstStyle/>
        <a:p>
          <a:endParaRPr lang="en-US"/>
        </a:p>
      </dgm:t>
    </dgm:pt>
    <dgm:pt modelId="{49896336-8FBD-4E7D-BC38-A49B64077C85}" type="sibTrans" cxnId="{044AF012-93F3-4C1F-B511-C6C410BFC01E}">
      <dgm:prSet/>
      <dgm:spPr/>
      <dgm:t>
        <a:bodyPr/>
        <a:lstStyle/>
        <a:p>
          <a:endParaRPr lang="en-US"/>
        </a:p>
      </dgm:t>
    </dgm:pt>
    <dgm:pt modelId="{C0B9EAD5-BC4C-44B0-8538-EA7FD3A87DFA}">
      <dgm:prSet phldrT="[Text]"/>
      <dgm:spPr/>
      <dgm:t>
        <a:bodyPr/>
        <a:lstStyle/>
        <a:p>
          <a:r>
            <a:rPr lang="en-US" dirty="0"/>
            <a:t>Overview of main findings</a:t>
          </a:r>
        </a:p>
      </dgm:t>
    </dgm:pt>
    <dgm:pt modelId="{94E26064-AC85-4487-B0E5-41F21B563396}" type="parTrans" cxnId="{ABEE200E-23E7-4C17-81F2-D80C12BB705C}">
      <dgm:prSet/>
      <dgm:spPr/>
      <dgm:t>
        <a:bodyPr/>
        <a:lstStyle/>
        <a:p>
          <a:endParaRPr lang="en-US"/>
        </a:p>
      </dgm:t>
    </dgm:pt>
    <dgm:pt modelId="{31F3CA5D-F7F5-4043-9024-DF295025DB91}" type="sibTrans" cxnId="{ABEE200E-23E7-4C17-81F2-D80C12BB705C}">
      <dgm:prSet/>
      <dgm:spPr/>
      <dgm:t>
        <a:bodyPr/>
        <a:lstStyle/>
        <a:p>
          <a:endParaRPr lang="en-US"/>
        </a:p>
      </dgm:t>
    </dgm:pt>
    <dgm:pt modelId="{38E719A5-3E37-447B-A301-F278841AED2F}">
      <dgm:prSet phldrT="[Text]"/>
      <dgm:spPr/>
      <dgm:t>
        <a:bodyPr/>
        <a:lstStyle/>
        <a:p>
          <a:r>
            <a:rPr lang="en-US" dirty="0"/>
            <a:t>Present any limitations</a:t>
          </a:r>
        </a:p>
        <a:p>
          <a:endParaRPr lang="en-US" dirty="0"/>
        </a:p>
      </dgm:t>
    </dgm:pt>
    <dgm:pt modelId="{7126F76E-23F2-4474-8167-1D01DD565549}" type="parTrans" cxnId="{EE368422-F790-4357-9610-660BE83FEEBF}">
      <dgm:prSet/>
      <dgm:spPr/>
      <dgm:t>
        <a:bodyPr/>
        <a:lstStyle/>
        <a:p>
          <a:endParaRPr lang="en-US"/>
        </a:p>
      </dgm:t>
    </dgm:pt>
    <dgm:pt modelId="{ED057350-29DD-4F1A-A2B1-89265F7AA8C0}" type="sibTrans" cxnId="{EE368422-F790-4357-9610-660BE83FEEBF}">
      <dgm:prSet/>
      <dgm:spPr/>
      <dgm:t>
        <a:bodyPr/>
        <a:lstStyle/>
        <a:p>
          <a:endParaRPr lang="en-US"/>
        </a:p>
      </dgm:t>
    </dgm:pt>
    <dgm:pt modelId="{8AFD37A2-1BCA-4CFA-801E-8C29CB815F73}">
      <dgm:prSet phldrT="[Text]"/>
      <dgm:spPr/>
      <dgm:t>
        <a:bodyPr/>
        <a:lstStyle/>
        <a:p>
          <a:r>
            <a:rPr lang="en-US" dirty="0"/>
            <a:t>Direction of future research</a:t>
          </a:r>
        </a:p>
      </dgm:t>
    </dgm:pt>
    <dgm:pt modelId="{DF3F0F68-6129-45BB-A448-A0AD75841992}" type="parTrans" cxnId="{041F1E00-DF17-4C63-914B-4B85347B8800}">
      <dgm:prSet/>
      <dgm:spPr/>
      <dgm:t>
        <a:bodyPr/>
        <a:lstStyle/>
        <a:p>
          <a:endParaRPr lang="en-US"/>
        </a:p>
      </dgm:t>
    </dgm:pt>
    <dgm:pt modelId="{14DAE732-D5ED-4B05-B3D7-CC88CD1E99BA}" type="sibTrans" cxnId="{041F1E00-DF17-4C63-914B-4B85347B8800}">
      <dgm:prSet/>
      <dgm:spPr/>
      <dgm:t>
        <a:bodyPr/>
        <a:lstStyle/>
        <a:p>
          <a:endParaRPr lang="en-US"/>
        </a:p>
      </dgm:t>
    </dgm:pt>
    <dgm:pt modelId="{123FB732-4950-4C5A-8B80-4513340D6056}" type="pres">
      <dgm:prSet presAssocID="{C0E80259-1704-4502-9246-101AD614468F}" presName="Name0" presStyleCnt="0">
        <dgm:presLayoutVars>
          <dgm:dir/>
          <dgm:animLvl val="lvl"/>
          <dgm:resizeHandles val="exact"/>
        </dgm:presLayoutVars>
      </dgm:prSet>
      <dgm:spPr/>
    </dgm:pt>
    <dgm:pt modelId="{A33284FC-12E7-43E8-BC19-49A2FDC93687}" type="pres">
      <dgm:prSet presAssocID="{E275CA6F-39BF-4F8A-A91C-D4B40D2E8AE1}" presName="Name8" presStyleCnt="0"/>
      <dgm:spPr/>
    </dgm:pt>
    <dgm:pt modelId="{7342A6EF-35BC-4649-9427-57DE6D7BFA62}" type="pres">
      <dgm:prSet presAssocID="{E275CA6F-39BF-4F8A-A91C-D4B40D2E8AE1}" presName="level" presStyleLbl="node1" presStyleIdx="0" presStyleCnt="4" custScaleX="99357">
        <dgm:presLayoutVars>
          <dgm:chMax val="1"/>
          <dgm:bulletEnabled val="1"/>
        </dgm:presLayoutVars>
      </dgm:prSet>
      <dgm:spPr/>
    </dgm:pt>
    <dgm:pt modelId="{93220538-8CA5-453D-879B-7FAFBBF295B2}" type="pres">
      <dgm:prSet presAssocID="{E275CA6F-39BF-4F8A-A91C-D4B40D2E8AE1}" presName="levelTx" presStyleLbl="revTx" presStyleIdx="0" presStyleCnt="0">
        <dgm:presLayoutVars>
          <dgm:chMax val="1"/>
          <dgm:bulletEnabled val="1"/>
        </dgm:presLayoutVars>
      </dgm:prSet>
      <dgm:spPr/>
    </dgm:pt>
    <dgm:pt modelId="{1FED4A1F-8940-472D-ABB7-9F5A82980D77}" type="pres">
      <dgm:prSet presAssocID="{C0B9EAD5-BC4C-44B0-8538-EA7FD3A87DFA}" presName="Name8" presStyleCnt="0"/>
      <dgm:spPr/>
    </dgm:pt>
    <dgm:pt modelId="{EF9535A0-B1DC-48EC-8D6B-B55E96BBAB75}" type="pres">
      <dgm:prSet presAssocID="{C0B9EAD5-BC4C-44B0-8538-EA7FD3A87DFA}" presName="level" presStyleLbl="node1" presStyleIdx="1" presStyleCnt="4" custScaleX="99233">
        <dgm:presLayoutVars>
          <dgm:chMax val="1"/>
          <dgm:bulletEnabled val="1"/>
        </dgm:presLayoutVars>
      </dgm:prSet>
      <dgm:spPr/>
    </dgm:pt>
    <dgm:pt modelId="{B80F4429-D869-4408-BE73-6FB498F49CC8}" type="pres">
      <dgm:prSet presAssocID="{C0B9EAD5-BC4C-44B0-8538-EA7FD3A87DFA}" presName="levelTx" presStyleLbl="revTx" presStyleIdx="0" presStyleCnt="0">
        <dgm:presLayoutVars>
          <dgm:chMax val="1"/>
          <dgm:bulletEnabled val="1"/>
        </dgm:presLayoutVars>
      </dgm:prSet>
      <dgm:spPr/>
    </dgm:pt>
    <dgm:pt modelId="{17DDFDBC-7C10-4B56-8040-13F319C2E355}" type="pres">
      <dgm:prSet presAssocID="{38E719A5-3E37-447B-A301-F278841AED2F}" presName="Name8" presStyleCnt="0"/>
      <dgm:spPr/>
    </dgm:pt>
    <dgm:pt modelId="{92A6FD39-D830-4C68-9F2A-04A9765DEA25}" type="pres">
      <dgm:prSet presAssocID="{38E719A5-3E37-447B-A301-F278841AED2F}" presName="level" presStyleLbl="node1" presStyleIdx="2" presStyleCnt="4">
        <dgm:presLayoutVars>
          <dgm:chMax val="1"/>
          <dgm:bulletEnabled val="1"/>
        </dgm:presLayoutVars>
      </dgm:prSet>
      <dgm:spPr/>
    </dgm:pt>
    <dgm:pt modelId="{D437E882-9004-48A0-BE4C-C876DB3DF16A}" type="pres">
      <dgm:prSet presAssocID="{38E719A5-3E37-447B-A301-F278841AED2F}" presName="levelTx" presStyleLbl="revTx" presStyleIdx="0" presStyleCnt="0">
        <dgm:presLayoutVars>
          <dgm:chMax val="1"/>
          <dgm:bulletEnabled val="1"/>
        </dgm:presLayoutVars>
      </dgm:prSet>
      <dgm:spPr/>
    </dgm:pt>
    <dgm:pt modelId="{A9B15B46-BC85-4528-A73E-9B8D8AAA4257}" type="pres">
      <dgm:prSet presAssocID="{8AFD37A2-1BCA-4CFA-801E-8C29CB815F73}" presName="Name8" presStyleCnt="0"/>
      <dgm:spPr/>
    </dgm:pt>
    <dgm:pt modelId="{AA193B53-10B4-4E06-8C9C-BCF9158FE478}" type="pres">
      <dgm:prSet presAssocID="{8AFD37A2-1BCA-4CFA-801E-8C29CB815F73}" presName="level" presStyleLbl="node1" presStyleIdx="3" presStyleCnt="4" custLinFactNeighborX="368">
        <dgm:presLayoutVars>
          <dgm:chMax val="1"/>
          <dgm:bulletEnabled val="1"/>
        </dgm:presLayoutVars>
      </dgm:prSet>
      <dgm:spPr/>
    </dgm:pt>
    <dgm:pt modelId="{B4DA327D-BA85-4694-BB66-E66778BA6D89}" type="pres">
      <dgm:prSet presAssocID="{8AFD37A2-1BCA-4CFA-801E-8C29CB815F73}" presName="levelTx" presStyleLbl="revTx" presStyleIdx="0" presStyleCnt="0">
        <dgm:presLayoutVars>
          <dgm:chMax val="1"/>
          <dgm:bulletEnabled val="1"/>
        </dgm:presLayoutVars>
      </dgm:prSet>
      <dgm:spPr/>
    </dgm:pt>
  </dgm:ptLst>
  <dgm:cxnLst>
    <dgm:cxn modelId="{041F1E00-DF17-4C63-914B-4B85347B8800}" srcId="{C0E80259-1704-4502-9246-101AD614468F}" destId="{8AFD37A2-1BCA-4CFA-801E-8C29CB815F73}" srcOrd="3" destOrd="0" parTransId="{DF3F0F68-6129-45BB-A448-A0AD75841992}" sibTransId="{14DAE732-D5ED-4B05-B3D7-CC88CD1E99BA}"/>
    <dgm:cxn modelId="{ABEE200E-23E7-4C17-81F2-D80C12BB705C}" srcId="{C0E80259-1704-4502-9246-101AD614468F}" destId="{C0B9EAD5-BC4C-44B0-8538-EA7FD3A87DFA}" srcOrd="1" destOrd="0" parTransId="{94E26064-AC85-4487-B0E5-41F21B563396}" sibTransId="{31F3CA5D-F7F5-4043-9024-DF295025DB91}"/>
    <dgm:cxn modelId="{044AF012-93F3-4C1F-B511-C6C410BFC01E}" srcId="{C0E80259-1704-4502-9246-101AD614468F}" destId="{E275CA6F-39BF-4F8A-A91C-D4B40D2E8AE1}" srcOrd="0" destOrd="0" parTransId="{701E63D1-0734-4673-B30F-FB0D17EE3E70}" sibTransId="{49896336-8FBD-4E7D-BC38-A49B64077C85}"/>
    <dgm:cxn modelId="{C1C21E14-7AB2-49C9-BDAD-FB30110BD2B4}" type="presOf" srcId="{38E719A5-3E37-447B-A301-F278841AED2F}" destId="{D437E882-9004-48A0-BE4C-C876DB3DF16A}" srcOrd="1" destOrd="0" presId="urn:microsoft.com/office/officeart/2005/8/layout/pyramid1"/>
    <dgm:cxn modelId="{EE368422-F790-4357-9610-660BE83FEEBF}" srcId="{C0E80259-1704-4502-9246-101AD614468F}" destId="{38E719A5-3E37-447B-A301-F278841AED2F}" srcOrd="2" destOrd="0" parTransId="{7126F76E-23F2-4474-8167-1D01DD565549}" sibTransId="{ED057350-29DD-4F1A-A2B1-89265F7AA8C0}"/>
    <dgm:cxn modelId="{8BB66824-C992-4770-AE79-DDA8FD1DF600}" type="presOf" srcId="{C0E80259-1704-4502-9246-101AD614468F}" destId="{123FB732-4950-4C5A-8B80-4513340D6056}" srcOrd="0" destOrd="0" presId="urn:microsoft.com/office/officeart/2005/8/layout/pyramid1"/>
    <dgm:cxn modelId="{21A84A36-D400-4D8D-A58C-F17B18078A4E}" type="presOf" srcId="{C0B9EAD5-BC4C-44B0-8538-EA7FD3A87DFA}" destId="{B80F4429-D869-4408-BE73-6FB498F49CC8}" srcOrd="1" destOrd="0" presId="urn:microsoft.com/office/officeart/2005/8/layout/pyramid1"/>
    <dgm:cxn modelId="{55B5223B-02CF-4143-A259-F12898694768}" type="presOf" srcId="{38E719A5-3E37-447B-A301-F278841AED2F}" destId="{92A6FD39-D830-4C68-9F2A-04A9765DEA25}" srcOrd="0" destOrd="0" presId="urn:microsoft.com/office/officeart/2005/8/layout/pyramid1"/>
    <dgm:cxn modelId="{EE0E3B5E-6A4B-4C41-B583-0D00F0A92AE9}" type="presOf" srcId="{E275CA6F-39BF-4F8A-A91C-D4B40D2E8AE1}" destId="{7342A6EF-35BC-4649-9427-57DE6D7BFA62}" srcOrd="0" destOrd="0" presId="urn:microsoft.com/office/officeart/2005/8/layout/pyramid1"/>
    <dgm:cxn modelId="{002D4368-6D34-4119-B1DA-ED63A9A1C7B0}" type="presOf" srcId="{8AFD37A2-1BCA-4CFA-801E-8C29CB815F73}" destId="{B4DA327D-BA85-4694-BB66-E66778BA6D89}" srcOrd="1" destOrd="0" presId="urn:microsoft.com/office/officeart/2005/8/layout/pyramid1"/>
    <dgm:cxn modelId="{DC7D536E-34A9-4FF7-AA2F-7D9AE61BA358}" type="presOf" srcId="{C0B9EAD5-BC4C-44B0-8538-EA7FD3A87DFA}" destId="{EF9535A0-B1DC-48EC-8D6B-B55E96BBAB75}" srcOrd="0" destOrd="0" presId="urn:microsoft.com/office/officeart/2005/8/layout/pyramid1"/>
    <dgm:cxn modelId="{80831683-571A-4A0D-844B-E75A34C7EAB3}" type="presOf" srcId="{8AFD37A2-1BCA-4CFA-801E-8C29CB815F73}" destId="{AA193B53-10B4-4E06-8C9C-BCF9158FE478}" srcOrd="0" destOrd="0" presId="urn:microsoft.com/office/officeart/2005/8/layout/pyramid1"/>
    <dgm:cxn modelId="{A7EC9FF3-9FA6-419D-88F7-5EEC70A655D7}" type="presOf" srcId="{E275CA6F-39BF-4F8A-A91C-D4B40D2E8AE1}" destId="{93220538-8CA5-453D-879B-7FAFBBF295B2}" srcOrd="1" destOrd="0" presId="urn:microsoft.com/office/officeart/2005/8/layout/pyramid1"/>
    <dgm:cxn modelId="{5FA24351-4C1E-43CD-96D6-EA3B41A59E9E}" type="presParOf" srcId="{123FB732-4950-4C5A-8B80-4513340D6056}" destId="{A33284FC-12E7-43E8-BC19-49A2FDC93687}" srcOrd="0" destOrd="0" presId="urn:microsoft.com/office/officeart/2005/8/layout/pyramid1"/>
    <dgm:cxn modelId="{16470371-ECBF-429A-9E0D-B52811374747}" type="presParOf" srcId="{A33284FC-12E7-43E8-BC19-49A2FDC93687}" destId="{7342A6EF-35BC-4649-9427-57DE6D7BFA62}" srcOrd="0" destOrd="0" presId="urn:microsoft.com/office/officeart/2005/8/layout/pyramid1"/>
    <dgm:cxn modelId="{5D7A2BC1-FDBA-46A8-A902-B6D8C5F0FCDE}" type="presParOf" srcId="{A33284FC-12E7-43E8-BC19-49A2FDC93687}" destId="{93220538-8CA5-453D-879B-7FAFBBF295B2}" srcOrd="1" destOrd="0" presId="urn:microsoft.com/office/officeart/2005/8/layout/pyramid1"/>
    <dgm:cxn modelId="{BFFAE16D-A0A3-4413-A12B-B6BCDA331079}" type="presParOf" srcId="{123FB732-4950-4C5A-8B80-4513340D6056}" destId="{1FED4A1F-8940-472D-ABB7-9F5A82980D77}" srcOrd="1" destOrd="0" presId="urn:microsoft.com/office/officeart/2005/8/layout/pyramid1"/>
    <dgm:cxn modelId="{156CF4B9-4560-4E78-B58C-A6A9A9E1DE5A}" type="presParOf" srcId="{1FED4A1F-8940-472D-ABB7-9F5A82980D77}" destId="{EF9535A0-B1DC-48EC-8D6B-B55E96BBAB75}" srcOrd="0" destOrd="0" presId="urn:microsoft.com/office/officeart/2005/8/layout/pyramid1"/>
    <dgm:cxn modelId="{2C17FCF4-58C5-406B-A47E-ACC382E6BC5B}" type="presParOf" srcId="{1FED4A1F-8940-472D-ABB7-9F5A82980D77}" destId="{B80F4429-D869-4408-BE73-6FB498F49CC8}" srcOrd="1" destOrd="0" presId="urn:microsoft.com/office/officeart/2005/8/layout/pyramid1"/>
    <dgm:cxn modelId="{6D76FDB9-B21C-42FF-8204-8923902D5F9B}" type="presParOf" srcId="{123FB732-4950-4C5A-8B80-4513340D6056}" destId="{17DDFDBC-7C10-4B56-8040-13F319C2E355}" srcOrd="2" destOrd="0" presId="urn:microsoft.com/office/officeart/2005/8/layout/pyramid1"/>
    <dgm:cxn modelId="{23B4426F-1FE8-44E7-B45C-8230A2294AC5}" type="presParOf" srcId="{17DDFDBC-7C10-4B56-8040-13F319C2E355}" destId="{92A6FD39-D830-4C68-9F2A-04A9765DEA25}" srcOrd="0" destOrd="0" presId="urn:microsoft.com/office/officeart/2005/8/layout/pyramid1"/>
    <dgm:cxn modelId="{7BCFE8B4-8307-49BB-B5AC-10CA00CFD010}" type="presParOf" srcId="{17DDFDBC-7C10-4B56-8040-13F319C2E355}" destId="{D437E882-9004-48A0-BE4C-C876DB3DF16A}" srcOrd="1" destOrd="0" presId="urn:microsoft.com/office/officeart/2005/8/layout/pyramid1"/>
    <dgm:cxn modelId="{7B6C20C3-EBE6-49EE-8EBF-50A923D7CDB9}" type="presParOf" srcId="{123FB732-4950-4C5A-8B80-4513340D6056}" destId="{A9B15B46-BC85-4528-A73E-9B8D8AAA4257}" srcOrd="3" destOrd="0" presId="urn:microsoft.com/office/officeart/2005/8/layout/pyramid1"/>
    <dgm:cxn modelId="{C6132BF0-577D-4A02-981F-958E1AD3F6E3}" type="presParOf" srcId="{A9B15B46-BC85-4528-A73E-9B8D8AAA4257}" destId="{AA193B53-10B4-4E06-8C9C-BCF9158FE478}" srcOrd="0" destOrd="0" presId="urn:microsoft.com/office/officeart/2005/8/layout/pyramid1"/>
    <dgm:cxn modelId="{810035DC-D234-4218-ABDD-D686FB15D194}" type="presParOf" srcId="{A9B15B46-BC85-4528-A73E-9B8D8AAA4257}" destId="{B4DA327D-BA85-4694-BB66-E66778BA6D8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E05E0-F2A6-438B-9F66-EBF3C54AB42D}">
      <dsp:nvSpPr>
        <dsp:cNvPr id="0" name=""/>
        <dsp:cNvSpPr/>
      </dsp:nvSpPr>
      <dsp:spPr>
        <a:xfrm rot="10800000">
          <a:off x="0" y="0"/>
          <a:ext cx="4283825" cy="1062181"/>
        </a:xfrm>
        <a:prstGeom prst="trapezoid">
          <a:avLst>
            <a:gd name="adj" fmla="val 67217"/>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Define a research territory</a:t>
          </a:r>
        </a:p>
      </dsp:txBody>
      <dsp:txXfrm rot="-10800000">
        <a:off x="749669" y="0"/>
        <a:ext cx="2784486" cy="1062181"/>
      </dsp:txXfrm>
    </dsp:sp>
    <dsp:sp modelId="{2730F30B-D79E-44BB-990C-D4ABCB84C879}">
      <dsp:nvSpPr>
        <dsp:cNvPr id="0" name=""/>
        <dsp:cNvSpPr/>
      </dsp:nvSpPr>
      <dsp:spPr>
        <a:xfrm rot="10800000">
          <a:off x="713971" y="1062181"/>
          <a:ext cx="2855884" cy="1062181"/>
        </a:xfrm>
        <a:prstGeom prst="trapezoid">
          <a:avLst>
            <a:gd name="adj" fmla="val 67217"/>
          </a:avLst>
        </a:prstGeom>
        <a:gradFill rotWithShape="0">
          <a:gsLst>
            <a:gs pos="0">
              <a:schemeClr val="accent1">
                <a:alpha val="90000"/>
                <a:hueOff val="0"/>
                <a:satOff val="0"/>
                <a:lumOff val="0"/>
                <a:alphaOff val="-20000"/>
                <a:tint val="100000"/>
                <a:shade val="100000"/>
                <a:satMod val="130000"/>
              </a:schemeClr>
            </a:gs>
            <a:gs pos="100000">
              <a:schemeClr val="accent1">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Establish a niche</a:t>
          </a:r>
        </a:p>
      </dsp:txBody>
      <dsp:txXfrm rot="-10800000">
        <a:off x="1213750" y="1062181"/>
        <a:ext cx="1856324" cy="1062181"/>
      </dsp:txXfrm>
    </dsp:sp>
    <dsp:sp modelId="{F58C04F4-294A-4C2D-BB78-D39DE580CDE9}">
      <dsp:nvSpPr>
        <dsp:cNvPr id="0" name=""/>
        <dsp:cNvSpPr/>
      </dsp:nvSpPr>
      <dsp:spPr>
        <a:xfrm rot="10800000">
          <a:off x="1427942" y="2124363"/>
          <a:ext cx="1427942" cy="1062181"/>
        </a:xfrm>
        <a:prstGeom prst="trapezoid">
          <a:avLst>
            <a:gd name="adj" fmla="val 67217"/>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Occupy the niche</a:t>
          </a:r>
        </a:p>
      </dsp:txBody>
      <dsp:txXfrm rot="-10800000">
        <a:off x="1427942" y="2124363"/>
        <a:ext cx="1427942" cy="1062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E05E0-F2A6-438B-9F66-EBF3C54AB42D}">
      <dsp:nvSpPr>
        <dsp:cNvPr id="0" name=""/>
        <dsp:cNvSpPr/>
      </dsp:nvSpPr>
      <dsp:spPr>
        <a:xfrm rot="10800000">
          <a:off x="0" y="11087"/>
          <a:ext cx="2914995" cy="809902"/>
        </a:xfrm>
        <a:prstGeom prst="trapezoid">
          <a:avLst>
            <a:gd name="adj" fmla="val 59987"/>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Define a research territory</a:t>
          </a:r>
        </a:p>
      </dsp:txBody>
      <dsp:txXfrm rot="-10800000">
        <a:off x="510124" y="11087"/>
        <a:ext cx="1894747" cy="809902"/>
      </dsp:txXfrm>
    </dsp:sp>
    <dsp:sp modelId="{2730F30B-D79E-44BB-990C-D4ABCB84C879}">
      <dsp:nvSpPr>
        <dsp:cNvPr id="0" name=""/>
        <dsp:cNvSpPr/>
      </dsp:nvSpPr>
      <dsp:spPr>
        <a:xfrm rot="10800000">
          <a:off x="485832" y="809902"/>
          <a:ext cx="1943330" cy="809902"/>
        </a:xfrm>
        <a:prstGeom prst="trapezoid">
          <a:avLst>
            <a:gd name="adj" fmla="val 59987"/>
          </a:avLst>
        </a:prstGeom>
        <a:gradFill rotWithShape="0">
          <a:gsLst>
            <a:gs pos="0">
              <a:schemeClr val="accent1">
                <a:alpha val="90000"/>
                <a:hueOff val="0"/>
                <a:satOff val="0"/>
                <a:lumOff val="0"/>
                <a:alphaOff val="-20000"/>
                <a:tint val="100000"/>
                <a:shade val="100000"/>
                <a:satMod val="130000"/>
              </a:schemeClr>
            </a:gs>
            <a:gs pos="100000">
              <a:schemeClr val="accent1">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Establish a niche</a:t>
          </a:r>
        </a:p>
      </dsp:txBody>
      <dsp:txXfrm rot="-10800000">
        <a:off x="825915" y="809902"/>
        <a:ext cx="1263164" cy="809902"/>
      </dsp:txXfrm>
    </dsp:sp>
    <dsp:sp modelId="{F58C04F4-294A-4C2D-BB78-D39DE580CDE9}">
      <dsp:nvSpPr>
        <dsp:cNvPr id="0" name=""/>
        <dsp:cNvSpPr/>
      </dsp:nvSpPr>
      <dsp:spPr>
        <a:xfrm rot="10800000">
          <a:off x="971665" y="1619805"/>
          <a:ext cx="971665" cy="809902"/>
        </a:xfrm>
        <a:prstGeom prst="trapezoid">
          <a:avLst>
            <a:gd name="adj" fmla="val 59987"/>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Occupy the niche</a:t>
          </a:r>
        </a:p>
      </dsp:txBody>
      <dsp:txXfrm rot="-10800000">
        <a:off x="971665" y="1619805"/>
        <a:ext cx="971665" cy="809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2A6EF-35BC-4649-9427-57DE6D7BFA62}">
      <dsp:nvSpPr>
        <dsp:cNvPr id="0" name=""/>
        <dsp:cNvSpPr/>
      </dsp:nvSpPr>
      <dsp:spPr>
        <a:xfrm>
          <a:off x="1901447" y="0"/>
          <a:ext cx="1256786" cy="831466"/>
        </a:xfrm>
        <a:prstGeom prst="trapezoid">
          <a:avLst>
            <a:gd name="adj" fmla="val 7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Restate your objective</a:t>
          </a:r>
        </a:p>
      </dsp:txBody>
      <dsp:txXfrm>
        <a:off x="1901447" y="0"/>
        <a:ext cx="1256786" cy="831466"/>
      </dsp:txXfrm>
    </dsp:sp>
    <dsp:sp modelId="{EF9535A0-B1DC-48EC-8D6B-B55E96BBAB75}">
      <dsp:nvSpPr>
        <dsp:cNvPr id="0" name=""/>
        <dsp:cNvSpPr/>
      </dsp:nvSpPr>
      <dsp:spPr>
        <a:xfrm>
          <a:off x="1274622" y="831466"/>
          <a:ext cx="2510436" cy="831466"/>
        </a:xfrm>
        <a:prstGeom prst="trapezoid">
          <a:avLst>
            <a:gd name="adj" fmla="val 7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Overview of main findings</a:t>
          </a:r>
        </a:p>
      </dsp:txBody>
      <dsp:txXfrm>
        <a:off x="1713948" y="831466"/>
        <a:ext cx="1631783" cy="831466"/>
      </dsp:txXfrm>
    </dsp:sp>
    <dsp:sp modelId="{92A6FD39-D830-4C68-9F2A-04A9765DEA25}">
      <dsp:nvSpPr>
        <dsp:cNvPr id="0" name=""/>
        <dsp:cNvSpPr/>
      </dsp:nvSpPr>
      <dsp:spPr>
        <a:xfrm>
          <a:off x="632460" y="1662932"/>
          <a:ext cx="3794760" cy="831466"/>
        </a:xfrm>
        <a:prstGeom prst="trapezoid">
          <a:avLst>
            <a:gd name="adj" fmla="val 7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Present any limitations</a:t>
          </a:r>
        </a:p>
        <a:p>
          <a:pPr marL="0" lvl="0" indent="0" algn="ctr" defTabSz="800100">
            <a:lnSpc>
              <a:spcPct val="90000"/>
            </a:lnSpc>
            <a:spcBef>
              <a:spcPct val="0"/>
            </a:spcBef>
            <a:spcAft>
              <a:spcPct val="35000"/>
            </a:spcAft>
            <a:buNone/>
          </a:pPr>
          <a:endParaRPr lang="en-US" sz="1800" kern="1200" dirty="0"/>
        </a:p>
      </dsp:txBody>
      <dsp:txXfrm>
        <a:off x="1296543" y="1662932"/>
        <a:ext cx="2466594" cy="831466"/>
      </dsp:txXfrm>
    </dsp:sp>
    <dsp:sp modelId="{AA193B53-10B4-4E06-8C9C-BCF9158FE478}">
      <dsp:nvSpPr>
        <dsp:cNvPr id="0" name=""/>
        <dsp:cNvSpPr/>
      </dsp:nvSpPr>
      <dsp:spPr>
        <a:xfrm>
          <a:off x="0" y="2494398"/>
          <a:ext cx="5059681" cy="831466"/>
        </a:xfrm>
        <a:prstGeom prst="trapezoid">
          <a:avLst>
            <a:gd name="adj" fmla="val 7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Direction of future research</a:t>
          </a:r>
        </a:p>
      </dsp:txBody>
      <dsp:txXfrm>
        <a:off x="885444" y="2494398"/>
        <a:ext cx="3288792" cy="8314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AA1B5-F849-4E79-9B82-1C8FCE16A405}" type="datetimeFigureOut">
              <a:rPr lang="en-GB" smtClean="0"/>
              <a:t>17/05/2021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D3F01-FED6-4C96-BC73-B1558BC27EC8}" type="slidenum">
              <a:rPr lang="en-GB" smtClean="0"/>
              <a:t>‹#›</a:t>
            </a:fld>
            <a:endParaRPr lang="en-GB"/>
          </a:p>
        </p:txBody>
      </p:sp>
    </p:spTree>
    <p:extLst>
      <p:ext uri="{BB962C8B-B14F-4D97-AF65-F5344CB8AC3E}">
        <p14:creationId xmlns:p14="http://schemas.microsoft.com/office/powerpoint/2010/main" val="392299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459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1559944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147474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4176691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25432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1753871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1971587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132613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1610402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850495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291953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Lisa and</a:t>
            </a:r>
            <a:r>
              <a:rPr lang="en-GB" baseline="0" dirty="0"/>
              <a:t> Thomas to introduce themselves</a:t>
            </a:r>
            <a:endParaRPr dirty="0"/>
          </a:p>
        </p:txBody>
      </p:sp>
    </p:spTree>
    <p:extLst>
      <p:ext uri="{BB962C8B-B14F-4D97-AF65-F5344CB8AC3E}">
        <p14:creationId xmlns:p14="http://schemas.microsoft.com/office/powerpoint/2010/main" val="32054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2562263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2788216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4073596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2516577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Lisa:</a:t>
            </a:r>
          </a:p>
          <a:p>
            <a:pPr marL="0" lvl="0" indent="0" algn="l" rtl="0">
              <a:spcBef>
                <a:spcPts val="0"/>
              </a:spcBef>
              <a:spcAft>
                <a:spcPts val="0"/>
              </a:spcAft>
              <a:buNone/>
            </a:pPr>
            <a:endParaRPr lang="en-GB"/>
          </a:p>
          <a:p>
            <a:pPr marL="0" lvl="0" indent="0" algn="l" rtl="0">
              <a:spcBef>
                <a:spcPts val="0"/>
              </a:spcBef>
              <a:spcAft>
                <a:spcPts val="0"/>
              </a:spcAft>
              <a:buNone/>
            </a:pPr>
            <a:r>
              <a:rPr lang="en-GB"/>
              <a:t>On your</a:t>
            </a:r>
            <a:r>
              <a:rPr lang="en-GB" baseline="0"/>
              <a:t> tables, shout about what you’re proud that you or the team you work in have accomplished this year?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When noting your examples, </a:t>
            </a:r>
          </a:p>
          <a:p>
            <a:pPr marL="0" lvl="0" indent="0" algn="l" rtl="0">
              <a:spcBef>
                <a:spcPts val="0"/>
              </a:spcBef>
              <a:spcAft>
                <a:spcPts val="0"/>
              </a:spcAft>
              <a:buNone/>
            </a:pPr>
            <a:endParaRPr lang="en-GB" baseline="0"/>
          </a:p>
          <a:p>
            <a:pPr marL="0" lvl="0" indent="0" algn="l" rtl="0">
              <a:spcBef>
                <a:spcPts val="0"/>
              </a:spcBef>
              <a:spcAft>
                <a:spcPts val="0"/>
              </a:spcAft>
              <a:buNone/>
            </a:pPr>
            <a:r>
              <a:rPr lang="en-GB" baseline="0"/>
              <a:t>Notepads and pens on tables – please write them down</a:t>
            </a:r>
          </a:p>
          <a:p>
            <a:pPr marL="0" lvl="0" indent="0" algn="l" rtl="0">
              <a:spcBef>
                <a:spcPts val="0"/>
              </a:spcBef>
              <a:spcAft>
                <a:spcPts val="0"/>
              </a:spcAft>
              <a:buNone/>
            </a:pPr>
            <a:endParaRPr lang="en-GB" baseline="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a:t>5 min feedback: 2 examples per table. Take moment to acknowledge positive change and hard work to achieve these successes. A lot of hard work and time goes into making these changes.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spcBef>
                <a:spcPts val="0"/>
              </a:spcBef>
              <a:spcAft>
                <a:spcPts val="0"/>
              </a:spcAft>
              <a:buNone/>
            </a:pPr>
            <a:endParaRPr/>
          </a:p>
        </p:txBody>
      </p:sp>
    </p:spTree>
    <p:extLst>
      <p:ext uri="{BB962C8B-B14F-4D97-AF65-F5344CB8AC3E}">
        <p14:creationId xmlns:p14="http://schemas.microsoft.com/office/powerpoint/2010/main" val="2606969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303311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1396164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3686241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1797702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225179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219509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295007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314279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219509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47975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153393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Jenny to introduce the day and run through the agenda</a:t>
            </a:r>
          </a:p>
        </p:txBody>
      </p:sp>
    </p:spTree>
    <p:extLst>
      <p:ext uri="{BB962C8B-B14F-4D97-AF65-F5344CB8AC3E}">
        <p14:creationId xmlns:p14="http://schemas.microsoft.com/office/powerpoint/2010/main" val="24189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497200" y="-100"/>
            <a:ext cx="1694800" cy="6858000"/>
          </a:xfrm>
          <a:prstGeom prst="rect">
            <a:avLst/>
          </a:prstGeom>
          <a:solidFill>
            <a:schemeClr val="lt1"/>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2988300" y="1747833"/>
            <a:ext cx="8678800" cy="33624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3613633" y="1747800"/>
            <a:ext cx="7302400" cy="3362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5436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a:off x="4063900" y="-100"/>
            <a:ext cx="81280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3696306" y="2109410"/>
            <a:ext cx="7970793" cy="2388591"/>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txBox="1">
            <a:spLocks noGrp="1"/>
          </p:cNvSpPr>
          <p:nvPr>
            <p:ph type="ctrTitle"/>
          </p:nvPr>
        </p:nvSpPr>
        <p:spPr>
          <a:xfrm>
            <a:off x="3913867" y="2461600"/>
            <a:ext cx="7753200" cy="1214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7" name="Google Shape;17;p3"/>
          <p:cNvSpPr txBox="1">
            <a:spLocks noGrp="1"/>
          </p:cNvSpPr>
          <p:nvPr>
            <p:ph type="subTitle" idx="1"/>
          </p:nvPr>
        </p:nvSpPr>
        <p:spPr>
          <a:xfrm>
            <a:off x="3913867" y="3472833"/>
            <a:ext cx="7753200" cy="60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240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Tree>
    <p:extLst>
      <p:ext uri="{BB962C8B-B14F-4D97-AF65-F5344CB8AC3E}">
        <p14:creationId xmlns:p14="http://schemas.microsoft.com/office/powerpoint/2010/main" val="232216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4063900" y="-100"/>
            <a:ext cx="81280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3526767" y="524567"/>
            <a:ext cx="10756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4"/>
          <p:cNvSpPr txBox="1">
            <a:spLocks noGrp="1"/>
          </p:cNvSpPr>
          <p:nvPr>
            <p:ph type="body" idx="1"/>
          </p:nvPr>
        </p:nvSpPr>
        <p:spPr>
          <a:xfrm>
            <a:off x="4975433" y="524700"/>
            <a:ext cx="6284000" cy="5808000"/>
          </a:xfrm>
          <a:prstGeom prst="rect">
            <a:avLst/>
          </a:prstGeom>
        </p:spPr>
        <p:txBody>
          <a:bodyPr spcFirstLastPara="1" wrap="square" lIns="91425" tIns="91425" rIns="91425" bIns="91425" anchor="t" anchorCtr="0">
            <a:noAutofit/>
          </a:bodyPr>
          <a:lstStyle>
            <a:lvl1pPr marL="609585" lvl="0" indent="-609585" rtl="0">
              <a:lnSpc>
                <a:spcPct val="100000"/>
              </a:lnSpc>
              <a:spcBef>
                <a:spcPts val="800"/>
              </a:spcBef>
              <a:spcAft>
                <a:spcPts val="0"/>
              </a:spcAft>
              <a:buSzPts val="3600"/>
              <a:buChar char="▪"/>
              <a:defRPr sz="4800" b="1"/>
            </a:lvl1pPr>
            <a:lvl2pPr marL="1219170" lvl="1" indent="-609585" rtl="0">
              <a:lnSpc>
                <a:spcPct val="100000"/>
              </a:lnSpc>
              <a:spcBef>
                <a:spcPts val="0"/>
              </a:spcBef>
              <a:spcAft>
                <a:spcPts val="0"/>
              </a:spcAft>
              <a:buSzPts val="3600"/>
              <a:buChar char="▫"/>
              <a:defRPr sz="4800" b="1"/>
            </a:lvl2pPr>
            <a:lvl3pPr marL="1828754" lvl="2" indent="-609585" rtl="0">
              <a:lnSpc>
                <a:spcPct val="100000"/>
              </a:lnSpc>
              <a:spcBef>
                <a:spcPts val="0"/>
              </a:spcBef>
              <a:spcAft>
                <a:spcPts val="0"/>
              </a:spcAft>
              <a:buSzPts val="3600"/>
              <a:buChar char="▫"/>
              <a:defRPr sz="4800" b="1"/>
            </a:lvl3pPr>
            <a:lvl4pPr marL="2438339" lvl="3" indent="-609585" rtl="0">
              <a:lnSpc>
                <a:spcPct val="100000"/>
              </a:lnSpc>
              <a:spcBef>
                <a:spcPts val="0"/>
              </a:spcBef>
              <a:spcAft>
                <a:spcPts val="0"/>
              </a:spcAft>
              <a:buSzPts val="3600"/>
              <a:buChar char="▫"/>
              <a:defRPr sz="4800" b="1"/>
            </a:lvl4pPr>
            <a:lvl5pPr marL="3047924" lvl="4" indent="-609585" rtl="0">
              <a:lnSpc>
                <a:spcPct val="100000"/>
              </a:lnSpc>
              <a:spcBef>
                <a:spcPts val="0"/>
              </a:spcBef>
              <a:spcAft>
                <a:spcPts val="0"/>
              </a:spcAft>
              <a:buSzPts val="3600"/>
              <a:buChar char="○"/>
              <a:defRPr sz="4800" b="1"/>
            </a:lvl5pPr>
            <a:lvl6pPr marL="3657509" lvl="5" indent="-609585" rtl="0">
              <a:lnSpc>
                <a:spcPct val="100000"/>
              </a:lnSpc>
              <a:spcBef>
                <a:spcPts val="0"/>
              </a:spcBef>
              <a:spcAft>
                <a:spcPts val="0"/>
              </a:spcAft>
              <a:buSzPts val="3600"/>
              <a:buChar char="■"/>
              <a:defRPr sz="4800" b="1"/>
            </a:lvl6pPr>
            <a:lvl7pPr marL="4267093" lvl="6" indent="-609585" rtl="0">
              <a:lnSpc>
                <a:spcPct val="100000"/>
              </a:lnSpc>
              <a:spcBef>
                <a:spcPts val="0"/>
              </a:spcBef>
              <a:spcAft>
                <a:spcPts val="0"/>
              </a:spcAft>
              <a:buSzPts val="3600"/>
              <a:buChar char="●"/>
              <a:defRPr sz="4800" b="1"/>
            </a:lvl7pPr>
            <a:lvl8pPr marL="4876678" lvl="7" indent="-609585" rtl="0">
              <a:lnSpc>
                <a:spcPct val="100000"/>
              </a:lnSpc>
              <a:spcBef>
                <a:spcPts val="0"/>
              </a:spcBef>
              <a:spcAft>
                <a:spcPts val="0"/>
              </a:spcAft>
              <a:buSzPts val="3600"/>
              <a:buChar char="○"/>
              <a:defRPr sz="4800" b="1"/>
            </a:lvl8pPr>
            <a:lvl9pPr marL="5486263" lvl="8" indent="-609585">
              <a:lnSpc>
                <a:spcPct val="100000"/>
              </a:lnSpc>
              <a:spcBef>
                <a:spcPts val="0"/>
              </a:spcBef>
              <a:spcAft>
                <a:spcPts val="0"/>
              </a:spcAft>
              <a:buSzPts val="3600"/>
              <a:buChar char="■"/>
              <a:defRPr sz="4800" b="1"/>
            </a:lvl9pPr>
          </a:lstStyle>
          <a:p>
            <a:endParaRPr/>
          </a:p>
        </p:txBody>
      </p:sp>
      <p:sp>
        <p:nvSpPr>
          <p:cNvPr id="23" name="Google Shape;23;p4"/>
          <p:cNvSpPr txBox="1"/>
          <p:nvPr/>
        </p:nvSpPr>
        <p:spPr>
          <a:xfrm>
            <a:off x="3539623" y="450467"/>
            <a:ext cx="104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24" name="Google Shape;24;p4"/>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0735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5"/>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5"/>
          <p:cNvSpPr/>
          <p:nvPr/>
        </p:nvSpPr>
        <p:spPr>
          <a:xfrm>
            <a:off x="1325640" y="524700"/>
            <a:ext cx="10341561"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5"/>
          <p:cNvSpPr txBox="1">
            <a:spLocks noGrp="1"/>
          </p:cNvSpPr>
          <p:nvPr>
            <p:ph type="title"/>
          </p:nvPr>
        </p:nvSpPr>
        <p:spPr>
          <a:xfrm>
            <a:off x="1694800" y="524567"/>
            <a:ext cx="8986000" cy="1075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0" name="Google Shape;30;p5"/>
          <p:cNvSpPr txBox="1">
            <a:spLocks noGrp="1"/>
          </p:cNvSpPr>
          <p:nvPr>
            <p:ph type="body" idx="1"/>
          </p:nvPr>
        </p:nvSpPr>
        <p:spPr>
          <a:xfrm>
            <a:off x="2075108" y="1798855"/>
            <a:ext cx="9447600" cy="39180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a:lvl1pPr>
            <a:lvl2pPr marL="1219170" lvl="1" indent="-524920">
              <a:spcBef>
                <a:spcPts val="0"/>
              </a:spcBef>
              <a:spcAft>
                <a:spcPts val="0"/>
              </a:spcAft>
              <a:buSzPts val="2600"/>
              <a:buChar char="▫"/>
              <a:defRPr/>
            </a:lvl2pPr>
            <a:lvl3pPr marL="1828754" lvl="2" indent="-524920">
              <a:spcBef>
                <a:spcPts val="0"/>
              </a:spcBef>
              <a:spcAft>
                <a:spcPts val="0"/>
              </a:spcAft>
              <a:buSzPts val="2600"/>
              <a:buChar char="▫"/>
              <a:defRPr/>
            </a:lvl3pPr>
            <a:lvl4pPr marL="2438339" lvl="3" indent="-524920">
              <a:spcBef>
                <a:spcPts val="0"/>
              </a:spcBef>
              <a:spcAft>
                <a:spcPts val="0"/>
              </a:spcAft>
              <a:buSzPts val="2600"/>
              <a:buChar char="▫"/>
              <a:defRPr/>
            </a:lvl4pPr>
            <a:lvl5pPr marL="3047924" lvl="4" indent="-524920">
              <a:spcBef>
                <a:spcPts val="0"/>
              </a:spcBef>
              <a:spcAft>
                <a:spcPts val="0"/>
              </a:spcAft>
              <a:buSzPts val="2600"/>
              <a:buChar char="○"/>
              <a:defRPr/>
            </a:lvl5pPr>
            <a:lvl6pPr marL="3657509" lvl="5" indent="-524920">
              <a:spcBef>
                <a:spcPts val="0"/>
              </a:spcBef>
              <a:spcAft>
                <a:spcPts val="0"/>
              </a:spcAft>
              <a:buSzPts val="2600"/>
              <a:buChar char="■"/>
              <a:defRPr/>
            </a:lvl6pPr>
            <a:lvl7pPr marL="4267093" lvl="6" indent="-524920">
              <a:spcBef>
                <a:spcPts val="0"/>
              </a:spcBef>
              <a:spcAft>
                <a:spcPts val="0"/>
              </a:spcAft>
              <a:buSzPts val="2600"/>
              <a:buChar char="●"/>
              <a:defRPr/>
            </a:lvl7pPr>
            <a:lvl8pPr marL="4876678" lvl="7" indent="-524920">
              <a:spcBef>
                <a:spcPts val="0"/>
              </a:spcBef>
              <a:spcAft>
                <a:spcPts val="0"/>
              </a:spcAft>
              <a:buSzPts val="2600"/>
              <a:buChar char="○"/>
              <a:defRPr/>
            </a:lvl8pPr>
            <a:lvl9pPr marL="5486263" lvl="8" indent="-52492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2" name="Google Shape;32;p5"/>
          <p:cNvSpPr/>
          <p:nvPr/>
        </p:nvSpPr>
        <p:spPr>
          <a:xfrm>
            <a:off x="10591667" y="524567"/>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3742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2" name="Google Shape;42;p7"/>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7"/>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1576267" y="524700"/>
            <a:ext cx="10090933"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1576267" y="524633"/>
            <a:ext cx="8986000" cy="1075600"/>
          </a:xfrm>
          <a:prstGeom prst="rect">
            <a:avLst/>
          </a:prstGeom>
          <a:solidFill>
            <a:schemeClr val="accent1"/>
          </a:solidFill>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2101700" y="1822900"/>
            <a:ext cx="4643200" cy="45100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7" name="Google Shape;47;p7"/>
          <p:cNvSpPr txBox="1">
            <a:spLocks noGrp="1"/>
          </p:cNvSpPr>
          <p:nvPr>
            <p:ph type="body" idx="2"/>
          </p:nvPr>
        </p:nvSpPr>
        <p:spPr>
          <a:xfrm>
            <a:off x="7024095" y="1822900"/>
            <a:ext cx="4643200" cy="45100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8" name="Google Shape;48;p7"/>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9" name="Google Shape;49;p7"/>
          <p:cNvSpPr/>
          <p:nvPr/>
        </p:nvSpPr>
        <p:spPr>
          <a:xfrm>
            <a:off x="10606266" y="524633"/>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434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9"/>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9"/>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9"/>
          <p:cNvSpPr/>
          <p:nvPr/>
        </p:nvSpPr>
        <p:spPr>
          <a:xfrm>
            <a:off x="1576267" y="524700"/>
            <a:ext cx="10090933"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9"/>
          <p:cNvSpPr txBox="1">
            <a:spLocks noGrp="1"/>
          </p:cNvSpPr>
          <p:nvPr>
            <p:ph type="title"/>
          </p:nvPr>
        </p:nvSpPr>
        <p:spPr>
          <a:xfrm>
            <a:off x="1576267" y="524633"/>
            <a:ext cx="8986000" cy="1075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5" name="Google Shape;65;p9"/>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6" name="Google Shape;66;p9"/>
          <p:cNvSpPr/>
          <p:nvPr/>
        </p:nvSpPr>
        <p:spPr>
          <a:xfrm>
            <a:off x="10591667" y="524567"/>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041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ull background image">
  <p:cSld name="Full background image">
    <p:spTree>
      <p:nvGrpSpPr>
        <p:cNvPr id="1" name="Shape 83"/>
        <p:cNvGrpSpPr/>
        <p:nvPr/>
      </p:nvGrpSpPr>
      <p:grpSpPr>
        <a:xfrm>
          <a:off x="0" y="0"/>
          <a:ext cx="0" cy="0"/>
          <a:chOff x="0" y="0"/>
          <a:chExt cx="0" cy="0"/>
        </a:xfrm>
      </p:grpSpPr>
      <p:sp>
        <p:nvSpPr>
          <p:cNvPr id="84" name="Google Shape;84;p13"/>
          <p:cNvSpPr/>
          <p:nvPr/>
        </p:nvSpPr>
        <p:spPr>
          <a:xfrm>
            <a:off x="10497200" y="-100"/>
            <a:ext cx="16948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3"/>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13"/>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930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76267" y="524633"/>
            <a:ext cx="8986000" cy="107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1pPr>
            <a:lvl2pPr lvl="1">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2pPr>
            <a:lvl3pPr lvl="2">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3pPr>
            <a:lvl4pPr lvl="3">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4pPr>
            <a:lvl5pPr lvl="4">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5pPr>
            <a:lvl6pPr lvl="5">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6pPr>
            <a:lvl7pPr lvl="6">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7pPr>
            <a:lvl8pPr lvl="7">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8pPr>
            <a:lvl9pPr lvl="8">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2075108" y="1798855"/>
            <a:ext cx="9447600" cy="39180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2"/>
              </a:buClr>
              <a:buSzPts val="2600"/>
              <a:buFont typeface="Barlow"/>
              <a:buChar char="▪"/>
              <a:defRPr sz="2600">
                <a:solidFill>
                  <a:schemeClr val="dk1"/>
                </a:solidFill>
                <a:latin typeface="Barlow"/>
                <a:ea typeface="Barlow"/>
                <a:cs typeface="Barlow"/>
                <a:sym typeface="Barlow"/>
              </a:defRPr>
            </a:lvl1pPr>
            <a:lvl2pPr marL="914400" lvl="1"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2pPr>
            <a:lvl3pPr marL="1371600" lvl="2"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3pPr>
            <a:lvl4pPr marL="1828800" lvl="3"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4pPr>
            <a:lvl5pPr marL="2286000" lvl="4"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5pPr>
            <a:lvl6pPr marL="2743200" lvl="5"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6pPr>
            <a:lvl7pPr marL="3200400" lvl="6"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7pPr>
            <a:lvl8pPr marL="3657600" lvl="7"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8pPr>
            <a:lvl9pPr marL="4114800" lvl="8"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667200" y="5808300"/>
            <a:ext cx="524800" cy="524800"/>
          </a:xfrm>
          <a:prstGeom prst="rect">
            <a:avLst/>
          </a:prstGeom>
          <a:noFill/>
          <a:ln>
            <a:noFill/>
          </a:ln>
        </p:spPr>
        <p:txBody>
          <a:bodyPr spcFirstLastPara="1" wrap="square" lIns="91425" tIns="91425" rIns="91425" bIns="91425" anchor="ctr" anchorCtr="0">
            <a:noAutofit/>
          </a:bodyPr>
          <a:lstStyle>
            <a:lvl1pPr lvl="0" algn="ctr">
              <a:buNone/>
              <a:defRPr sz="1600" b="1">
                <a:solidFill>
                  <a:schemeClr val="lt1"/>
                </a:solidFill>
                <a:latin typeface="Barlow"/>
                <a:ea typeface="Barlow"/>
                <a:cs typeface="Barlow"/>
                <a:sym typeface="Barlow"/>
              </a:defRPr>
            </a:lvl1pPr>
            <a:lvl2pPr lvl="1" algn="ctr">
              <a:buNone/>
              <a:defRPr sz="1600" b="1">
                <a:solidFill>
                  <a:schemeClr val="lt1"/>
                </a:solidFill>
                <a:latin typeface="Barlow"/>
                <a:ea typeface="Barlow"/>
                <a:cs typeface="Barlow"/>
                <a:sym typeface="Barlow"/>
              </a:defRPr>
            </a:lvl2pPr>
            <a:lvl3pPr lvl="2" algn="ctr">
              <a:buNone/>
              <a:defRPr sz="1600" b="1">
                <a:solidFill>
                  <a:schemeClr val="lt1"/>
                </a:solidFill>
                <a:latin typeface="Barlow"/>
                <a:ea typeface="Barlow"/>
                <a:cs typeface="Barlow"/>
                <a:sym typeface="Barlow"/>
              </a:defRPr>
            </a:lvl3pPr>
            <a:lvl4pPr lvl="3" algn="ctr">
              <a:buNone/>
              <a:defRPr sz="1600" b="1">
                <a:solidFill>
                  <a:schemeClr val="lt1"/>
                </a:solidFill>
                <a:latin typeface="Barlow"/>
                <a:ea typeface="Barlow"/>
                <a:cs typeface="Barlow"/>
                <a:sym typeface="Barlow"/>
              </a:defRPr>
            </a:lvl4pPr>
            <a:lvl5pPr lvl="4" algn="ctr">
              <a:buNone/>
              <a:defRPr sz="1600" b="1">
                <a:solidFill>
                  <a:schemeClr val="lt1"/>
                </a:solidFill>
                <a:latin typeface="Barlow"/>
                <a:ea typeface="Barlow"/>
                <a:cs typeface="Barlow"/>
                <a:sym typeface="Barlow"/>
              </a:defRPr>
            </a:lvl5pPr>
            <a:lvl6pPr lvl="5" algn="ctr">
              <a:buNone/>
              <a:defRPr sz="1600" b="1">
                <a:solidFill>
                  <a:schemeClr val="lt1"/>
                </a:solidFill>
                <a:latin typeface="Barlow"/>
                <a:ea typeface="Barlow"/>
                <a:cs typeface="Barlow"/>
                <a:sym typeface="Barlow"/>
              </a:defRPr>
            </a:lvl6pPr>
            <a:lvl7pPr lvl="6" algn="ctr">
              <a:buNone/>
              <a:defRPr sz="1600" b="1">
                <a:solidFill>
                  <a:schemeClr val="lt1"/>
                </a:solidFill>
                <a:latin typeface="Barlow"/>
                <a:ea typeface="Barlow"/>
                <a:cs typeface="Barlow"/>
                <a:sym typeface="Barlow"/>
              </a:defRPr>
            </a:lvl7pPr>
            <a:lvl8pPr lvl="7" algn="ctr">
              <a:buNone/>
              <a:defRPr sz="1600" b="1">
                <a:solidFill>
                  <a:schemeClr val="lt1"/>
                </a:solidFill>
                <a:latin typeface="Barlow"/>
                <a:ea typeface="Barlow"/>
                <a:cs typeface="Barlow"/>
                <a:sym typeface="Barlow"/>
              </a:defRPr>
            </a:lvl8pPr>
            <a:lvl9pPr lvl="8" algn="ctr">
              <a:buNone/>
              <a:defRPr sz="1600" b="1">
                <a:solidFill>
                  <a:schemeClr val="lt1"/>
                </a:solidFill>
                <a:latin typeface="Barlow"/>
                <a:ea typeface="Barlow"/>
                <a:cs typeface="Barlow"/>
                <a:sym typeface="Barlow"/>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4073726"/>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www.phrasebank.manchester.ac.uk/"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3449110" y="2999471"/>
            <a:ext cx="7623420" cy="1681200"/>
          </a:xfrm>
          <a:prstGeom prst="rect">
            <a:avLst/>
          </a:prstGeom>
        </p:spPr>
        <p:txBody>
          <a:bodyPr spcFirstLastPara="1" wrap="square" lIns="121900" tIns="121900" rIns="121900" bIns="121900" anchor="ctr" anchorCtr="0">
            <a:noAutofit/>
          </a:bodyPr>
          <a:lstStyle/>
          <a:p>
            <a:r>
              <a:rPr lang="en" sz="4000" dirty="0"/>
              <a:t>Mathematics Consultancy Project</a:t>
            </a:r>
            <a:br>
              <a:rPr lang="en" sz="4000" dirty="0"/>
            </a:br>
            <a:r>
              <a:rPr lang="en" sz="3200" dirty="0"/>
              <a:t>Structure and line of argument</a:t>
            </a:r>
          </a:p>
          <a:p>
            <a:br>
              <a:rPr lang="en" dirty="0"/>
            </a:br>
            <a:endParaRPr lang="en" sz="3600"/>
          </a:p>
        </p:txBody>
      </p:sp>
      <p:pic>
        <p:nvPicPr>
          <p:cNvPr id="3" name="Picture 2">
            <a:extLst>
              <a:ext uri="{FF2B5EF4-FFF2-40B4-BE49-F238E27FC236}">
                <a16:creationId xmlns:a16="http://schemas.microsoft.com/office/drawing/2014/main" id="{8417AAC6-6CFD-7F44-928E-CF5348E53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066" y="4106865"/>
            <a:ext cx="3350353" cy="765538"/>
          </a:xfrm>
          <a:prstGeom prst="rect">
            <a:avLst/>
          </a:prstGeom>
        </p:spPr>
      </p:pic>
      <p:sp>
        <p:nvSpPr>
          <p:cNvPr id="4" name="Rectangle 3"/>
          <p:cNvSpPr/>
          <p:nvPr/>
        </p:nvSpPr>
        <p:spPr>
          <a:xfrm>
            <a:off x="8882675" y="4718514"/>
            <a:ext cx="2513830" cy="307777"/>
          </a:xfrm>
          <a:prstGeom prst="rect">
            <a:avLst/>
          </a:prstGeom>
        </p:spPr>
        <p:txBody>
          <a:bodyPr wrap="none">
            <a:spAutoFit/>
          </a:bodyPr>
          <a:lstStyle/>
          <a:p>
            <a:r>
              <a:rPr lang="en-GB" sz="1400" kern="0" dirty="0">
                <a:solidFill>
                  <a:srgbClr val="FFFFFF"/>
                </a:solidFill>
                <a:latin typeface="Barlow"/>
                <a:sym typeface="Barlow"/>
              </a:rPr>
              <a:t>English Language Education </a:t>
            </a:r>
            <a:endParaRPr lang="en-GB" sz="1100" dirty="0"/>
          </a:p>
        </p:txBody>
      </p:sp>
    </p:spTree>
    <p:extLst>
      <p:ext uri="{BB962C8B-B14F-4D97-AF65-F5344CB8AC3E}">
        <p14:creationId xmlns:p14="http://schemas.microsoft.com/office/powerpoint/2010/main" val="2317682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603000" y="521689"/>
            <a:ext cx="8986000" cy="1075600"/>
          </a:xfrm>
          <a:prstGeom prst="rect">
            <a:avLst/>
          </a:prstGeom>
        </p:spPr>
        <p:txBody>
          <a:bodyPr spcFirstLastPara="1" wrap="square" lIns="121900" tIns="121900" rIns="121900" bIns="121900" anchor="ctr" anchorCtr="0">
            <a:noAutofit/>
          </a:bodyPr>
          <a:lstStyle/>
          <a:p>
            <a:r>
              <a:rPr lang="en-GB" dirty="0"/>
              <a:t>Defining a research territory</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10</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2900"/>
            <a:ext cx="9565500" cy="1513275"/>
          </a:xfrm>
        </p:spPr>
        <p:txBody>
          <a:bodyPr/>
          <a:lstStyle/>
          <a:p>
            <a:pPr marL="118531" indent="0">
              <a:buNone/>
            </a:pPr>
            <a:endParaRPr lang="en-GB" dirty="0"/>
          </a:p>
          <a:p>
            <a:endParaRPr lang="en-GB" dirty="0"/>
          </a:p>
        </p:txBody>
      </p:sp>
      <p:sp>
        <p:nvSpPr>
          <p:cNvPr id="2" name="TextBox 1">
            <a:extLst>
              <a:ext uri="{FF2B5EF4-FFF2-40B4-BE49-F238E27FC236}">
                <a16:creationId xmlns:a16="http://schemas.microsoft.com/office/drawing/2014/main" id="{4E08C51B-4A79-4BCF-A352-DBECCFB6CC30}"/>
              </a:ext>
            </a:extLst>
          </p:cNvPr>
          <p:cNvSpPr txBox="1"/>
          <p:nvPr/>
        </p:nvSpPr>
        <p:spPr>
          <a:xfrm>
            <a:off x="2741468" y="1711036"/>
            <a:ext cx="778279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1 Introduction </a:t>
            </a:r>
            <a:endParaRPr lang="en-US" sz="2000" b="1" dirty="0">
              <a:cs typeface="Arial"/>
            </a:endParaRPr>
          </a:p>
          <a:p>
            <a:endParaRPr lang="en-US" sz="1400" dirty="0">
              <a:cs typeface="Arial"/>
            </a:endParaRPr>
          </a:p>
          <a:p>
            <a:r>
              <a:rPr lang="en-US" sz="1400" dirty="0">
                <a:solidFill>
                  <a:srgbClr val="00B050"/>
                </a:solidFill>
              </a:rPr>
              <a:t>Rising sea-levels due to global warming are becoming an increasing problem throughout the world. In order to accurately predict future rises, </a:t>
            </a:r>
            <a:r>
              <a:rPr lang="en-US" sz="1400" b="1" dirty="0">
                <a:solidFill>
                  <a:srgbClr val="00B050"/>
                </a:solidFill>
              </a:rPr>
              <a:t>a better understanding of</a:t>
            </a:r>
            <a:r>
              <a:rPr lang="en-US" sz="1400" dirty="0">
                <a:solidFill>
                  <a:srgbClr val="00B050"/>
                </a:solidFill>
              </a:rPr>
              <a:t> one of the main causes, melting icesheets in Greenland and Antarctica, </a:t>
            </a:r>
            <a:r>
              <a:rPr lang="en-US" sz="1400" b="1" dirty="0">
                <a:solidFill>
                  <a:srgbClr val="00B050"/>
                </a:solidFill>
              </a:rPr>
              <a:t>is crucial</a:t>
            </a:r>
            <a:r>
              <a:rPr lang="en-US" sz="1400" dirty="0">
                <a:solidFill>
                  <a:srgbClr val="00B050"/>
                </a:solidFill>
              </a:rPr>
              <a:t>.</a:t>
            </a:r>
            <a:r>
              <a:rPr lang="en-US" sz="1400" dirty="0"/>
              <a:t> To achieve this, satellite altimetry using radar waves has been used in the past (Nilsson et al. 2016, McMillan et al. 2018) to measure elevation changes of these ice-sheets. Initially being limited by low resolution, recent advances such as Synthetic Aperture Radar Interferometry (SARIn) used on the CryoSat-2 mission make it possible to cover larger areas with a much finer temporal as well as spatial coverage of up to 500m (Gourmelen et al. 2017). </a:t>
            </a:r>
            <a:r>
              <a:rPr lang="en-US" sz="1400" b="1" dirty="0">
                <a:solidFill>
                  <a:schemeClr val="accent4">
                    <a:lumMod val="50000"/>
                  </a:schemeClr>
                </a:solidFill>
              </a:rPr>
              <a:t>However,</a:t>
            </a:r>
            <a:r>
              <a:rPr lang="en-US" sz="1400" dirty="0">
                <a:solidFill>
                  <a:schemeClr val="accent4">
                    <a:lumMod val="50000"/>
                  </a:schemeClr>
                </a:solidFill>
              </a:rPr>
              <a:t> these measurements remain less accurate than Lidar data, as the penetration of radar waves into snow and firn varies. Lidar data is mostly collected in airborne campaigns, such as the NASA Operation IceBridge (OIB) campaign (NASA 2018), that are limited to selected areas and highly influenced by weather conditions. </a:t>
            </a:r>
            <a:r>
              <a:rPr lang="en-US" sz="1400" b="1" dirty="0">
                <a:solidFill>
                  <a:schemeClr val="accent4">
                    <a:lumMod val="50000"/>
                  </a:schemeClr>
                </a:solidFill>
              </a:rPr>
              <a:t>This data can therefore not be used as a substitute for radar measurements</a:t>
            </a:r>
            <a:r>
              <a:rPr lang="en-US" sz="1400" dirty="0">
                <a:solidFill>
                  <a:schemeClr val="accent4">
                    <a:lumMod val="50000"/>
                  </a:schemeClr>
                </a:solidFill>
              </a:rPr>
              <a:t>.</a:t>
            </a:r>
            <a:r>
              <a:rPr lang="en-US" sz="1400" dirty="0"/>
              <a:t> In this paper we focus on reducing the error of the radar measurements using machine learning techniques, with a focus on recurrent neural networks (RNNs). </a:t>
            </a:r>
            <a:r>
              <a:rPr lang="en-US" sz="1400" b="1" dirty="0">
                <a:solidFill>
                  <a:srgbClr val="FF0000"/>
                </a:solidFill>
              </a:rPr>
              <a:t>We evaluate</a:t>
            </a:r>
            <a:r>
              <a:rPr lang="en-US" sz="1400" dirty="0">
                <a:solidFill>
                  <a:srgbClr val="FF0000"/>
                </a:solidFill>
              </a:rPr>
              <a:t> the improvements using local Lidar measurements, which has been common practice in this field of research (McMillan et al. 2018, Gourmelen et al. 2017). </a:t>
            </a:r>
            <a:r>
              <a:rPr lang="en-US" sz="1400" b="1" dirty="0">
                <a:solidFill>
                  <a:srgbClr val="FF0000"/>
                </a:solidFill>
              </a:rPr>
              <a:t>The main focus of this paper lies on</a:t>
            </a:r>
            <a:r>
              <a:rPr lang="en-US" sz="1400" dirty="0">
                <a:solidFill>
                  <a:srgbClr val="FF0000"/>
                </a:solidFill>
              </a:rPr>
              <a:t> creating a model that is able to extrapolate learned elevation adjustments to new areas which were not used during the training of the model. </a:t>
            </a:r>
            <a:endParaRPr lang="en-US" sz="1400">
              <a:solidFill>
                <a:srgbClr val="FF0000"/>
              </a:solidFill>
              <a:cs typeface="Arial"/>
            </a:endParaRPr>
          </a:p>
          <a:p>
            <a:endParaRPr lang="en-US" sz="1400" dirty="0">
              <a:cs typeface="Arial"/>
            </a:endParaRPr>
          </a:p>
          <a:p>
            <a:endParaRPr lang="en-US" sz="1400" dirty="0">
              <a:cs typeface="Arial"/>
            </a:endParaRPr>
          </a:p>
        </p:txBody>
      </p:sp>
      <p:sp>
        <p:nvSpPr>
          <p:cNvPr id="4" name="Speech Bubble: Rectangle with Corners Rounded 3">
            <a:extLst>
              <a:ext uri="{FF2B5EF4-FFF2-40B4-BE49-F238E27FC236}">
                <a16:creationId xmlns:a16="http://schemas.microsoft.com/office/drawing/2014/main" id="{BEECD0F3-6F18-4460-8A37-996B72C6DFDB}"/>
              </a:ext>
            </a:extLst>
          </p:cNvPr>
          <p:cNvSpPr/>
          <p:nvPr/>
        </p:nvSpPr>
        <p:spPr>
          <a:xfrm>
            <a:off x="928253" y="1901743"/>
            <a:ext cx="1671203" cy="1342158"/>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cs typeface="Arial"/>
              </a:rPr>
              <a:t>Defining the research territory (importance)</a:t>
            </a:r>
            <a:endParaRPr lang="en-US" dirty="0"/>
          </a:p>
        </p:txBody>
      </p:sp>
      <p:sp>
        <p:nvSpPr>
          <p:cNvPr id="12" name="Speech Bubble: Rectangle with Corners Rounded 11">
            <a:extLst>
              <a:ext uri="{FF2B5EF4-FFF2-40B4-BE49-F238E27FC236}">
                <a16:creationId xmlns:a16="http://schemas.microsoft.com/office/drawing/2014/main" id="{B261AD79-D2CB-4B70-8452-4EA930E6B552}"/>
              </a:ext>
            </a:extLst>
          </p:cNvPr>
          <p:cNvSpPr/>
          <p:nvPr/>
        </p:nvSpPr>
        <p:spPr>
          <a:xfrm>
            <a:off x="928253" y="4941084"/>
            <a:ext cx="1671203" cy="1342158"/>
          </a:xfrm>
          <a:prstGeom prst="wedgeRoundRect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dirty="0">
                <a:cs typeface="Arial"/>
              </a:rPr>
              <a:t>Occupying the niche (stating the purpose)</a:t>
            </a:r>
            <a:endParaRPr lang="en-US" dirty="0"/>
          </a:p>
        </p:txBody>
      </p:sp>
      <p:sp>
        <p:nvSpPr>
          <p:cNvPr id="13" name="Speech Bubble: Rectangle with Corners Rounded 12">
            <a:extLst>
              <a:ext uri="{FF2B5EF4-FFF2-40B4-BE49-F238E27FC236}">
                <a16:creationId xmlns:a16="http://schemas.microsoft.com/office/drawing/2014/main" id="{32E0E5ED-6DF7-4682-BAD1-1C01B7EB23ED}"/>
              </a:ext>
            </a:extLst>
          </p:cNvPr>
          <p:cNvSpPr/>
          <p:nvPr/>
        </p:nvSpPr>
        <p:spPr>
          <a:xfrm>
            <a:off x="10522526" y="3399766"/>
            <a:ext cx="1671203" cy="1342158"/>
          </a:xfrm>
          <a:prstGeom prst="wedgeRoundRectCallou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dirty="0">
                <a:cs typeface="Arial"/>
              </a:rPr>
              <a:t>Establishing a niche (indicating a gap)</a:t>
            </a:r>
            <a:endParaRPr lang="en-US" dirty="0"/>
          </a:p>
        </p:txBody>
      </p:sp>
    </p:spTree>
    <p:extLst>
      <p:ext uri="{BB962C8B-B14F-4D97-AF65-F5344CB8AC3E}">
        <p14:creationId xmlns:p14="http://schemas.microsoft.com/office/powerpoint/2010/main" val="192262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Pause and think</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11</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r>
              <a:rPr lang="en-GB" dirty="0"/>
              <a:t>Define a research territory</a:t>
            </a:r>
          </a:p>
          <a:p>
            <a:pPr lvl="1"/>
            <a:r>
              <a:rPr lang="en-GB" sz="2000" dirty="0"/>
              <a:t>Claim importance</a:t>
            </a:r>
          </a:p>
          <a:p>
            <a:pPr lvl="1"/>
            <a:r>
              <a:rPr lang="en-GB" sz="2000" dirty="0"/>
              <a:t>Make topic generalisations</a:t>
            </a:r>
          </a:p>
          <a:p>
            <a:pPr lvl="1"/>
            <a:r>
              <a:rPr lang="en-GB" sz="2000" dirty="0"/>
              <a:t>Review items of previous research</a:t>
            </a:r>
          </a:p>
          <a:p>
            <a:r>
              <a:rPr lang="en-GB" dirty="0"/>
              <a:t>Establish a niche</a:t>
            </a:r>
          </a:p>
          <a:p>
            <a:pPr lvl="1"/>
            <a:r>
              <a:rPr lang="en-GB" sz="2000" dirty="0"/>
              <a:t>Raise a question</a:t>
            </a:r>
          </a:p>
          <a:p>
            <a:pPr lvl="1"/>
            <a:r>
              <a:rPr lang="en-GB" sz="2000" dirty="0"/>
              <a:t>Make a counter-claim</a:t>
            </a:r>
          </a:p>
          <a:p>
            <a:pPr lvl="1"/>
            <a:r>
              <a:rPr lang="en-GB" sz="2000" dirty="0"/>
              <a:t>Indicate a gap</a:t>
            </a:r>
          </a:p>
          <a:p>
            <a:r>
              <a:rPr lang="en-GB" dirty="0"/>
              <a:t>Occupy the niche</a:t>
            </a:r>
          </a:p>
          <a:p>
            <a:pPr lvl="1"/>
            <a:r>
              <a:rPr lang="en-GB" sz="2000" dirty="0"/>
              <a:t>Outline your purposes</a:t>
            </a:r>
          </a:p>
          <a:p>
            <a:pPr lvl="1"/>
            <a:r>
              <a:rPr lang="en-GB" sz="2000" dirty="0"/>
              <a:t>Announce the present research</a:t>
            </a:r>
          </a:p>
          <a:p>
            <a:pPr marL="118531" indent="0">
              <a:buNone/>
            </a:pPr>
            <a:endParaRPr lang="en-GB" dirty="0"/>
          </a:p>
        </p:txBody>
      </p:sp>
      <p:sp>
        <p:nvSpPr>
          <p:cNvPr id="4" name="Rounded Rectangular Callout 3"/>
          <p:cNvSpPr/>
          <p:nvPr/>
        </p:nvSpPr>
        <p:spPr>
          <a:xfrm>
            <a:off x="8185265" y="2377440"/>
            <a:ext cx="3746270" cy="3264131"/>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solidFill>
                  <a:schemeClr val="tx1"/>
                </a:solidFill>
              </a:rPr>
              <a:t>What is your research territory?</a:t>
            </a:r>
          </a:p>
          <a:p>
            <a:pPr algn="ctr"/>
            <a:endParaRPr lang="en-GB" sz="2800" dirty="0">
              <a:solidFill>
                <a:schemeClr val="tx1"/>
              </a:solidFill>
            </a:endParaRPr>
          </a:p>
          <a:p>
            <a:pPr algn="ctr"/>
            <a:r>
              <a:rPr lang="en-GB" sz="2800" dirty="0">
                <a:solidFill>
                  <a:schemeClr val="tx1"/>
                </a:solidFill>
              </a:rPr>
              <a:t>What is your niche?</a:t>
            </a:r>
          </a:p>
          <a:p>
            <a:pPr algn="ctr"/>
            <a:endParaRPr lang="en-GB" sz="2800" dirty="0">
              <a:solidFill>
                <a:schemeClr val="tx1"/>
              </a:solidFill>
            </a:endParaRPr>
          </a:p>
          <a:p>
            <a:pPr algn="ctr"/>
            <a:r>
              <a:rPr lang="en-GB" sz="2800" dirty="0">
                <a:solidFill>
                  <a:schemeClr val="tx1"/>
                </a:solidFill>
              </a:rPr>
              <a:t>How will you occupy the niche?</a:t>
            </a:r>
          </a:p>
        </p:txBody>
      </p:sp>
    </p:spTree>
    <p:extLst>
      <p:ext uri="{BB962C8B-B14F-4D97-AF65-F5344CB8AC3E}">
        <p14:creationId xmlns:p14="http://schemas.microsoft.com/office/powerpoint/2010/main" val="178333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Stating your objective: Examples</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12</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729049" y="1881019"/>
            <a:ext cx="10036232" cy="5059185"/>
          </a:xfrm>
        </p:spPr>
        <p:txBody>
          <a:bodyPr/>
          <a:lstStyle/>
          <a:p>
            <a:pPr marL="118110" indent="0">
              <a:buNone/>
            </a:pPr>
            <a:r>
              <a:rPr lang="en-GB" sz="1600" dirty="0">
                <a:solidFill>
                  <a:srgbClr val="0070C0"/>
                </a:solidFill>
              </a:rPr>
              <a:t>This paper aims to provide a small contribution to the literature on </a:t>
            </a:r>
            <a:r>
              <a:rPr lang="en-GB" sz="1600" dirty="0"/>
              <a:t>AMR by examining the effect of prescription rates in a hospital setting.</a:t>
            </a:r>
            <a:endParaRPr lang="en-US"/>
          </a:p>
          <a:p>
            <a:pPr marL="118110" indent="0">
              <a:buNone/>
            </a:pPr>
            <a:endParaRPr lang="en-GB" sz="1600" dirty="0"/>
          </a:p>
          <a:p>
            <a:pPr marL="118110" indent="0">
              <a:buNone/>
            </a:pPr>
            <a:r>
              <a:rPr lang="en-GB" sz="1600" dirty="0">
                <a:solidFill>
                  <a:srgbClr val="0070C0"/>
                </a:solidFill>
              </a:rPr>
              <a:t>This project aims to offer a model to </a:t>
            </a:r>
            <a:r>
              <a:rPr lang="en-GB" sz="1600" dirty="0"/>
              <a:t>estimate the LOLE for joint systems.</a:t>
            </a:r>
          </a:p>
          <a:p>
            <a:pPr marL="118110" indent="0">
              <a:buNone/>
            </a:pPr>
            <a:endParaRPr lang="en-GB" sz="1600" dirty="0"/>
          </a:p>
          <a:p>
            <a:pPr marL="118110" indent="0">
              <a:buNone/>
            </a:pPr>
            <a:r>
              <a:rPr lang="en-GB" sz="1600" dirty="0">
                <a:solidFill>
                  <a:srgbClr val="0070C0"/>
                </a:solidFill>
              </a:rPr>
              <a:t>In this paper we focus on </a:t>
            </a:r>
            <a:r>
              <a:rPr lang="en-GB" sz="1600" dirty="0"/>
              <a:t>reducing the error of the radar measurements using machine learning techniques, with a focus on recurrent neural networks (RNNs). </a:t>
            </a:r>
            <a:r>
              <a:rPr lang="en-GB" sz="1600" dirty="0">
                <a:solidFill>
                  <a:srgbClr val="0070C0"/>
                </a:solidFill>
              </a:rPr>
              <a:t>We evaluate </a:t>
            </a:r>
            <a:r>
              <a:rPr lang="en-GB" sz="1600" dirty="0"/>
              <a:t>the improvements using local Lidar measurements, which has been common practice in this field of research (McMillan et al. 2018, Gourmelen et al. 2017). </a:t>
            </a:r>
            <a:r>
              <a:rPr lang="en-GB" sz="1600" dirty="0">
                <a:solidFill>
                  <a:srgbClr val="0070C0"/>
                </a:solidFill>
              </a:rPr>
              <a:t>The main focus of this paper</a:t>
            </a:r>
            <a:r>
              <a:rPr lang="en-GB" sz="1600" dirty="0"/>
              <a:t> </a:t>
            </a:r>
            <a:r>
              <a:rPr lang="en-GB" sz="1600" dirty="0">
                <a:solidFill>
                  <a:srgbClr val="0070C0"/>
                </a:solidFill>
              </a:rPr>
              <a:t>lies on creating a model that is able to </a:t>
            </a:r>
            <a:r>
              <a:rPr lang="en-GB" sz="1600" dirty="0"/>
              <a:t>extrapolate learned elevation adjustments to new areas which were not used during the training of the model.</a:t>
            </a:r>
          </a:p>
          <a:p>
            <a:pPr marL="118110" indent="0">
              <a:buNone/>
            </a:pPr>
            <a:endParaRPr lang="en-GB" sz="1600" dirty="0"/>
          </a:p>
          <a:p>
            <a:pPr marL="118110" indent="0">
              <a:buNone/>
            </a:pPr>
            <a:r>
              <a:rPr lang="en-GB" sz="1600" dirty="0">
                <a:solidFill>
                  <a:srgbClr val="0070C0"/>
                </a:solidFill>
              </a:rPr>
              <a:t>This report aims to contribute to this discussion </a:t>
            </a:r>
            <a:r>
              <a:rPr lang="en-GB" sz="1600" dirty="0"/>
              <a:t>by examining the risk factors behind HCC diagnosis. We hope that a better understanding of the causes of HCC development can help inform the design of surveillance programmes in the future</a:t>
            </a:r>
          </a:p>
        </p:txBody>
      </p:sp>
    </p:spTree>
    <p:extLst>
      <p:ext uri="{BB962C8B-B14F-4D97-AF65-F5344CB8AC3E}">
        <p14:creationId xmlns:p14="http://schemas.microsoft.com/office/powerpoint/2010/main" val="104726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Stating your objective: Pause and think</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13</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Rounded Rectangular Callout 3"/>
          <p:cNvSpPr/>
          <p:nvPr/>
        </p:nvSpPr>
        <p:spPr>
          <a:xfrm>
            <a:off x="4178532" y="2449483"/>
            <a:ext cx="5115098" cy="3158837"/>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4400" dirty="0"/>
              <a:t>What is your research objective?</a:t>
            </a:r>
          </a:p>
        </p:txBody>
      </p:sp>
    </p:spTree>
    <p:extLst>
      <p:ext uri="{BB962C8B-B14F-4D97-AF65-F5344CB8AC3E}">
        <p14:creationId xmlns:p14="http://schemas.microsoft.com/office/powerpoint/2010/main" val="310472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Presenting your outline</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14</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753931" y="1640219"/>
            <a:ext cx="9565500" cy="5154049"/>
          </a:xfrm>
        </p:spPr>
        <p:txBody>
          <a:bodyPr/>
          <a:lstStyle/>
          <a:p>
            <a:r>
              <a:rPr lang="en-GB" dirty="0"/>
              <a:t>The reader should know the overall structure from the start</a:t>
            </a:r>
          </a:p>
          <a:p>
            <a:r>
              <a:rPr lang="en-GB" dirty="0"/>
              <a:t>Briefly present a summary of the outline</a:t>
            </a:r>
          </a:p>
          <a:p>
            <a:pPr marL="118531" indent="0">
              <a:buNone/>
            </a:pPr>
            <a:endParaRPr lang="en-GB" dirty="0"/>
          </a:p>
          <a:p>
            <a:pPr marL="118531" indent="0">
              <a:buNone/>
            </a:pPr>
            <a:r>
              <a:rPr lang="en-GB" sz="2400" dirty="0">
                <a:solidFill>
                  <a:srgbClr val="0070C0"/>
                </a:solidFill>
              </a:rPr>
              <a:t>We will </a:t>
            </a:r>
            <a:r>
              <a:rPr lang="en-GB" sz="2400" dirty="0"/>
              <a:t>give a short </a:t>
            </a:r>
            <a:r>
              <a:rPr lang="en-GB" sz="2400" dirty="0">
                <a:solidFill>
                  <a:srgbClr val="00B050"/>
                </a:solidFill>
              </a:rPr>
              <a:t>overview</a:t>
            </a:r>
            <a:r>
              <a:rPr lang="en-GB" sz="2400" dirty="0"/>
              <a:t> of satellite altimetry as well as RNNs </a:t>
            </a:r>
            <a:r>
              <a:rPr lang="en-GB" sz="2400" dirty="0">
                <a:solidFill>
                  <a:srgbClr val="0070C0"/>
                </a:solidFill>
              </a:rPr>
              <a:t>in the next section</a:t>
            </a:r>
            <a:r>
              <a:rPr lang="en-GB" sz="2400" dirty="0"/>
              <a:t>. </a:t>
            </a:r>
            <a:r>
              <a:rPr lang="en-GB" sz="2400" dirty="0">
                <a:solidFill>
                  <a:srgbClr val="0070C0"/>
                </a:solidFill>
              </a:rPr>
              <a:t>We then </a:t>
            </a:r>
            <a:r>
              <a:rPr lang="en-GB" sz="2400" dirty="0">
                <a:solidFill>
                  <a:srgbClr val="00B050"/>
                </a:solidFill>
              </a:rPr>
              <a:t>introduce</a:t>
            </a:r>
            <a:r>
              <a:rPr lang="en-GB" sz="2400" dirty="0"/>
              <a:t> the data used for the analysis and the machine learning models we applied. </a:t>
            </a:r>
            <a:r>
              <a:rPr lang="en-GB" sz="2400" dirty="0">
                <a:solidFill>
                  <a:srgbClr val="0070C0"/>
                </a:solidFill>
              </a:rPr>
              <a:t>In Section 5 we </a:t>
            </a:r>
            <a:r>
              <a:rPr lang="en-GB" sz="2400" dirty="0">
                <a:solidFill>
                  <a:srgbClr val="00B050"/>
                </a:solidFill>
              </a:rPr>
              <a:t>present </a:t>
            </a:r>
            <a:r>
              <a:rPr lang="en-GB" sz="2400" dirty="0"/>
              <a:t>our findings </a:t>
            </a:r>
            <a:r>
              <a:rPr lang="en-GB" sz="2400" dirty="0">
                <a:solidFill>
                  <a:srgbClr val="0070C0"/>
                </a:solidFill>
              </a:rPr>
              <a:t>and</a:t>
            </a:r>
            <a:r>
              <a:rPr lang="en-GB" sz="2400" dirty="0"/>
              <a:t> </a:t>
            </a:r>
            <a:r>
              <a:rPr lang="en-GB" sz="2400" dirty="0">
                <a:solidFill>
                  <a:srgbClr val="00B050"/>
                </a:solidFill>
              </a:rPr>
              <a:t>conclude</a:t>
            </a:r>
            <a:r>
              <a:rPr lang="en-GB" sz="2400" dirty="0"/>
              <a:t> with possible improvements and future research. </a:t>
            </a:r>
          </a:p>
        </p:txBody>
      </p:sp>
    </p:spTree>
    <p:extLst>
      <p:ext uri="{BB962C8B-B14F-4D97-AF65-F5344CB8AC3E}">
        <p14:creationId xmlns:p14="http://schemas.microsoft.com/office/powerpoint/2010/main" val="315737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603000" y="519337"/>
            <a:ext cx="8986000" cy="1075600"/>
          </a:xfrm>
          <a:prstGeom prst="rect">
            <a:avLst/>
          </a:prstGeom>
        </p:spPr>
        <p:txBody>
          <a:bodyPr spcFirstLastPara="1" wrap="square" lIns="121900" tIns="121900" rIns="121900" bIns="121900" anchor="ctr" anchorCtr="0">
            <a:noAutofit/>
          </a:bodyPr>
          <a:lstStyle/>
          <a:p>
            <a:r>
              <a:rPr lang="en-GB"/>
              <a:t>Sample contents page: The main body</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15</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 name="TextBox 8"/>
          <p:cNvSpPr txBox="1"/>
          <p:nvPr/>
        </p:nvSpPr>
        <p:spPr>
          <a:xfrm>
            <a:off x="1770231" y="1659807"/>
            <a:ext cx="9850962"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t>Different for every project </a:t>
            </a:r>
          </a:p>
          <a:p>
            <a:pPr marL="285750" indent="-285750">
              <a:buFont typeface="Arial" panose="020B0604020202020204" pitchFamily="34" charset="0"/>
              <a:buChar char="•"/>
            </a:pPr>
            <a:r>
              <a:rPr lang="en-GB" sz="2000" dirty="0"/>
              <a:t>Each section builds upon the previous sections and is an important component of the whole text</a:t>
            </a:r>
          </a:p>
        </p:txBody>
      </p:sp>
      <p:pic>
        <p:nvPicPr>
          <p:cNvPr id="3" name="Picture 2"/>
          <p:cNvPicPr>
            <a:picLocks noChangeAspect="1"/>
          </p:cNvPicPr>
          <p:nvPr/>
        </p:nvPicPr>
        <p:blipFill>
          <a:blip r:embed="rId3"/>
          <a:stretch>
            <a:fillRect/>
          </a:stretch>
        </p:blipFill>
        <p:spPr>
          <a:xfrm>
            <a:off x="1862051" y="2740340"/>
            <a:ext cx="4621876" cy="3968954"/>
          </a:xfrm>
          <a:prstGeom prst="rect">
            <a:avLst/>
          </a:prstGeom>
        </p:spPr>
      </p:pic>
      <p:pic>
        <p:nvPicPr>
          <p:cNvPr id="10" name="Picture 9"/>
          <p:cNvPicPr>
            <a:picLocks noChangeAspect="1"/>
          </p:cNvPicPr>
          <p:nvPr/>
        </p:nvPicPr>
        <p:blipFill>
          <a:blip r:embed="rId4"/>
          <a:stretch>
            <a:fillRect/>
          </a:stretch>
        </p:blipFill>
        <p:spPr>
          <a:xfrm>
            <a:off x="7587271" y="2385126"/>
            <a:ext cx="3233051" cy="4374044"/>
          </a:xfrm>
          <a:prstGeom prst="rect">
            <a:avLst/>
          </a:prstGeom>
        </p:spPr>
      </p:pic>
    </p:spTree>
    <p:extLst>
      <p:ext uri="{BB962C8B-B14F-4D97-AF65-F5344CB8AC3E}">
        <p14:creationId xmlns:p14="http://schemas.microsoft.com/office/powerpoint/2010/main" val="289312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Main body: Pause and think</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16</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ounded Rectangular Callout 1"/>
          <p:cNvSpPr/>
          <p:nvPr/>
        </p:nvSpPr>
        <p:spPr>
          <a:xfrm>
            <a:off x="3962400" y="2078182"/>
            <a:ext cx="5575069" cy="3624349"/>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a:t>How many sections will you include in your main body?</a:t>
            </a:r>
          </a:p>
          <a:p>
            <a:pPr algn="ctr"/>
            <a:endParaRPr lang="en-GB" sz="3600" dirty="0"/>
          </a:p>
          <a:p>
            <a:pPr algn="ctr"/>
            <a:r>
              <a:rPr lang="en-GB" sz="3600" dirty="0"/>
              <a:t>What are they?</a:t>
            </a:r>
          </a:p>
        </p:txBody>
      </p:sp>
    </p:spTree>
    <p:extLst>
      <p:ext uri="{BB962C8B-B14F-4D97-AF65-F5344CB8AC3E}">
        <p14:creationId xmlns:p14="http://schemas.microsoft.com/office/powerpoint/2010/main" val="275187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Conclusion</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17</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r>
              <a:rPr lang="en-GB" sz="2400" dirty="0"/>
              <a:t>Revisit your ideas and results</a:t>
            </a:r>
          </a:p>
          <a:p>
            <a:r>
              <a:rPr lang="en-GB" sz="2400" dirty="0"/>
              <a:t>Present any limitations</a:t>
            </a:r>
          </a:p>
          <a:p>
            <a:r>
              <a:rPr lang="en-GB" sz="2400" dirty="0"/>
              <a:t>Identify direction of future research</a:t>
            </a:r>
          </a:p>
        </p:txBody>
      </p:sp>
      <p:graphicFrame>
        <p:nvGraphicFramePr>
          <p:cNvPr id="2" name="Diagram 1"/>
          <p:cNvGraphicFramePr/>
          <p:nvPr>
            <p:extLst>
              <p:ext uri="{D42A27DB-BD31-4B8C-83A1-F6EECF244321}">
                <p14:modId xmlns:p14="http://schemas.microsoft.com/office/powerpoint/2010/main" val="3463020173"/>
              </p:ext>
            </p:extLst>
          </p:nvPr>
        </p:nvGraphicFramePr>
        <p:xfrm>
          <a:off x="6567053" y="2415167"/>
          <a:ext cx="5059681" cy="3325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621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Conclusion: Restating your purpose</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18</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835888" y="1651304"/>
            <a:ext cx="9565500" cy="4510000"/>
          </a:xfrm>
        </p:spPr>
        <p:txBody>
          <a:bodyPr/>
          <a:lstStyle/>
          <a:p>
            <a:pPr marL="118110" indent="0">
              <a:buNone/>
            </a:pPr>
            <a:r>
              <a:rPr lang="en-GB" sz="1600" b="1" dirty="0"/>
              <a:t>Sample 1</a:t>
            </a:r>
            <a:endParaRPr lang="en-US"/>
          </a:p>
          <a:p>
            <a:pPr marL="118110" indent="0">
              <a:buNone/>
            </a:pPr>
            <a:r>
              <a:rPr lang="en-GB" sz="1600" dirty="0"/>
              <a:t>Introduction: </a:t>
            </a:r>
            <a:r>
              <a:rPr lang="en-GB" sz="1600" dirty="0">
                <a:solidFill>
                  <a:srgbClr val="0070C0"/>
                </a:solidFill>
              </a:rPr>
              <a:t>This report aims to contribute to this discussion by examining the risk factors behind HCC diagnosis. </a:t>
            </a:r>
            <a:r>
              <a:rPr lang="en-GB" sz="1600" dirty="0"/>
              <a:t>We hope that a better understanding of the causes of HCC development can help inform the design of surveillance programmes in the future</a:t>
            </a:r>
          </a:p>
          <a:p>
            <a:pPr marL="118110" indent="0">
              <a:buNone/>
            </a:pPr>
            <a:r>
              <a:rPr lang="en-GB" sz="1600" dirty="0"/>
              <a:t>Conclusion: </a:t>
            </a:r>
            <a:r>
              <a:rPr lang="en-GB" sz="1600" dirty="0">
                <a:solidFill>
                  <a:srgbClr val="7030A0"/>
                </a:solidFill>
              </a:rPr>
              <a:t>We analysed a sample of subjects undergoing HCC surveillance in Scotland with the goal of determining which factors</a:t>
            </a:r>
            <a:r>
              <a:rPr lang="en-GB" sz="1600" dirty="0"/>
              <a:t>—among aetiology of liver disease, age, sex and AFP levels—</a:t>
            </a:r>
            <a:r>
              <a:rPr lang="en-GB" sz="1600" dirty="0">
                <a:solidFill>
                  <a:srgbClr val="7030A0"/>
                </a:solidFill>
              </a:rPr>
              <a:t>were important for explaining HCC diagnosis.</a:t>
            </a:r>
          </a:p>
          <a:p>
            <a:pPr marL="118110" indent="0">
              <a:buNone/>
            </a:pPr>
            <a:endParaRPr lang="en-GB" sz="1600" b="1" dirty="0"/>
          </a:p>
          <a:p>
            <a:pPr marL="118110" indent="0">
              <a:buNone/>
            </a:pPr>
            <a:r>
              <a:rPr lang="en-GB" sz="1600" b="1" dirty="0"/>
              <a:t>Sample 2</a:t>
            </a:r>
          </a:p>
          <a:p>
            <a:pPr marL="118110" indent="0">
              <a:buNone/>
            </a:pPr>
            <a:r>
              <a:rPr lang="en-GB" sz="1600" dirty="0"/>
              <a:t>Introduction: </a:t>
            </a:r>
            <a:r>
              <a:rPr lang="en-GB" sz="1600" dirty="0">
                <a:solidFill>
                  <a:srgbClr val="0070C0"/>
                </a:solidFill>
              </a:rPr>
              <a:t>This paper aims to provide a small contribution to the literature on AMR by examining the effect of prescription rates in a hospital setting.</a:t>
            </a:r>
          </a:p>
          <a:p>
            <a:pPr marL="118110" indent="0">
              <a:buNone/>
            </a:pPr>
            <a:r>
              <a:rPr lang="en-GB" sz="1600" dirty="0"/>
              <a:t>Conclusion: </a:t>
            </a:r>
            <a:r>
              <a:rPr lang="en-GB" sz="1600" dirty="0">
                <a:solidFill>
                  <a:srgbClr val="7030A0"/>
                </a:solidFill>
              </a:rPr>
              <a:t>The objective of this paper was to establish if there exists an association between drug use</a:t>
            </a:r>
            <a:r>
              <a:rPr lang="en-GB" sz="1600" dirty="0"/>
              <a:t> (measured in DDD/1000 OBD) </a:t>
            </a:r>
            <a:r>
              <a:rPr lang="en-GB" sz="1600" dirty="0">
                <a:solidFill>
                  <a:srgbClr val="7030A0"/>
                </a:solidFill>
              </a:rPr>
              <a:t>and AMR </a:t>
            </a:r>
            <a:r>
              <a:rPr lang="en-GB" sz="1600" dirty="0"/>
              <a:t>(measured by proportion of clinical isolates exhibiting resistance) at the hospital level, using a Bayesian orderd logit model. </a:t>
            </a:r>
          </a:p>
        </p:txBody>
      </p:sp>
    </p:spTree>
    <p:extLst>
      <p:ext uri="{BB962C8B-B14F-4D97-AF65-F5344CB8AC3E}">
        <p14:creationId xmlns:p14="http://schemas.microsoft.com/office/powerpoint/2010/main" val="185097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Conclusion: Example</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19</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835888" y="1651304"/>
            <a:ext cx="7019937" cy="4510000"/>
          </a:xfrm>
        </p:spPr>
        <p:txBody>
          <a:bodyPr/>
          <a:lstStyle/>
          <a:p>
            <a:pPr marL="118110" indent="0">
              <a:buNone/>
            </a:pPr>
            <a:r>
              <a:rPr lang="en-GB" sz="1400" dirty="0"/>
              <a:t>The objective of this paper was to establish if there exists an association between drug use (measured in DDD/1000 OBD) and AMR (measured by proportion of clinical isolates exhibiting resistance) at the hospital level, using a Bayesian orderd logit model. We find a 95% probability of a positive association between DDD and AMR for invasively administered drugs, with a 97% probability that non-invasive administration leads to a smaller association between DDD and AMR. This latter association may even be negative, however the probability of this is only 80% which is too small to draw conclusions from. The relative importance of invasively administered DDD in determining the proportion group is small, with a minimum transition ratio of 23.65 for a bottom to bottom transition. These ratios were smallest at more extreme proportions, perhaps implying a tipping-point phenomenon. In general, resistance mostly arises from a few drugs - namely amoxicillin, doxycycline, and trimethoprim. The drugs with the most negative association were linzolid, meropenem, and metronidazole. We have also suggested an alternative model (ZOIB), and how it might be improved by accounting for the natural ordering in the data, which is currently ignored. Marginalisation is also an attractive proposition. Concerns involve the generalisability of the model due to the subpopulation of a single hospital which could mean ignored hospital-specific or location-specific effects. The average age of patients is also very high, with the minimum average age on a ward-week being 45. Additionally, there may be selection bias due to the study being in a hospital setting where people are already ill. There is also the concern of the model’s poor predictive performance, even when considering the purposefully overfit model. </a:t>
            </a:r>
            <a:endParaRPr lang="en-US"/>
          </a:p>
        </p:txBody>
      </p:sp>
      <p:sp>
        <p:nvSpPr>
          <p:cNvPr id="2" name="Rounded Rectangular Callout 1"/>
          <p:cNvSpPr/>
          <p:nvPr/>
        </p:nvSpPr>
        <p:spPr>
          <a:xfrm>
            <a:off x="9310256" y="1939636"/>
            <a:ext cx="2660072" cy="2737659"/>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t>Identify:</a:t>
            </a:r>
          </a:p>
          <a:p>
            <a:endParaRPr lang="en-GB" dirty="0"/>
          </a:p>
          <a:p>
            <a:r>
              <a:rPr lang="en-GB" dirty="0"/>
              <a:t>1. Restated objective</a:t>
            </a:r>
          </a:p>
          <a:p>
            <a:r>
              <a:rPr lang="en-GB" dirty="0"/>
              <a:t>2. Overview of main findings</a:t>
            </a:r>
          </a:p>
          <a:p>
            <a:r>
              <a:rPr lang="en-GB" dirty="0"/>
              <a:t>3. Limitations</a:t>
            </a:r>
          </a:p>
          <a:p>
            <a:r>
              <a:rPr lang="en-GB" dirty="0"/>
              <a:t>4. Direction of future research</a:t>
            </a:r>
          </a:p>
        </p:txBody>
      </p:sp>
    </p:spTree>
    <p:extLst>
      <p:ext uri="{BB962C8B-B14F-4D97-AF65-F5344CB8AC3E}">
        <p14:creationId xmlns:p14="http://schemas.microsoft.com/office/powerpoint/2010/main" val="93928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7"/>
          <p:cNvSpPr txBox="1">
            <a:spLocks noGrp="1"/>
          </p:cNvSpPr>
          <p:nvPr>
            <p:ph type="subTitle" idx="1"/>
          </p:nvPr>
        </p:nvSpPr>
        <p:spPr>
          <a:xfrm>
            <a:off x="3844594" y="2194366"/>
            <a:ext cx="7753200" cy="1419192"/>
          </a:xfrm>
          <a:prstGeom prst="rect">
            <a:avLst/>
          </a:prstGeom>
        </p:spPr>
        <p:txBody>
          <a:bodyPr spcFirstLastPara="1" wrap="square" lIns="121900" tIns="121900" rIns="121900" bIns="121900" anchor="t" anchorCtr="0">
            <a:noAutofit/>
          </a:bodyPr>
          <a:lstStyle/>
          <a:p>
            <a:pPr marL="342900" indent="-342900">
              <a:buFont typeface="Arial,Sans-Serif"/>
              <a:buChar char="•"/>
            </a:pPr>
            <a:r>
              <a:rPr lang="en-GB" dirty="0"/>
              <a:t>Understanding the report structure</a:t>
            </a:r>
            <a:endParaRPr lang="en-US" dirty="0"/>
          </a:p>
          <a:p>
            <a:pPr marL="342900" indent="-342900">
              <a:buFont typeface="Arial,Sans-Serif"/>
              <a:buChar char="•"/>
            </a:pPr>
            <a:r>
              <a:rPr lang="en-GB" dirty="0"/>
              <a:t>Developing and communicating a central argument</a:t>
            </a:r>
            <a:endParaRPr lang="en-US" dirty="0"/>
          </a:p>
          <a:p>
            <a:pPr marL="342900" indent="-342900">
              <a:buFont typeface="Arial,Sans-Serif"/>
              <a:buChar char="•"/>
            </a:pPr>
            <a:r>
              <a:rPr lang="en-GB" dirty="0"/>
              <a:t>Using appropriate language to clearly state your objective</a:t>
            </a:r>
            <a:endParaRPr lang="en-US" dirty="0"/>
          </a:p>
          <a:p>
            <a:pPr marL="342900" indent="-342900">
              <a:buFont typeface="Arial,Sans-Serif"/>
              <a:buChar char="•"/>
            </a:pPr>
            <a:endParaRPr lang="en-GB" dirty="0"/>
          </a:p>
          <a:p>
            <a:pPr marL="0" indent="0"/>
            <a:endParaRPr lang="en-GB" dirty="0"/>
          </a:p>
        </p:txBody>
      </p:sp>
    </p:spTree>
    <p:extLst>
      <p:ext uri="{BB962C8B-B14F-4D97-AF65-F5344CB8AC3E}">
        <p14:creationId xmlns:p14="http://schemas.microsoft.com/office/powerpoint/2010/main" val="2626396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Conclusion: Example</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20</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1835887" y="1651304"/>
            <a:ext cx="7601829" cy="4510000"/>
          </a:xfrm>
        </p:spPr>
        <p:txBody>
          <a:bodyPr/>
          <a:lstStyle/>
          <a:p>
            <a:pPr marL="118110" indent="0">
              <a:buNone/>
            </a:pPr>
            <a:r>
              <a:rPr lang="en-GB" sz="1400" dirty="0">
                <a:solidFill>
                  <a:srgbClr val="7030A0"/>
                </a:solidFill>
              </a:rPr>
              <a:t>The objective of this paper was to establish if there exists an association between drug use (measured in DDD/1000 OBD) and AMR (measured by proportion of clinical isolates exhibiting resistance) at the hospital level, using a Bayesian orderd logit model. </a:t>
            </a:r>
            <a:r>
              <a:rPr lang="en-GB" sz="1400" dirty="0">
                <a:solidFill>
                  <a:srgbClr val="0070C0"/>
                </a:solidFill>
              </a:rPr>
              <a:t>We find a 95% probability of a positive association between DDD and AMR for invasively administered drugs, with a 97% probability that non-invasive administration leads to a smaller association between DDD and AMR. This latter association may even be negative, however the probability of this is only 80% which is too small to draw conclusions from. The relative importance of invasively administered DDD in determining the proportion group is small, with a minimum transition ratio of 23.65 for a bottom to bottom transition. These ratios were smallest at more extreme proportions, perhaps implying a tipping-point phenomenon. In general, resistance mostly arises from a few drugs - namely amoxicillin, doxycycline, and trimethoprim. The drugs with the most negative association were linzolid, meropenem, and metronidazole. We have also suggested an alternative model (ZOIB), and how it might be improved by accounting for the natural ordering in the data, which is currently ignored. Marginalisation is also an attractive proposition. </a:t>
            </a:r>
            <a:r>
              <a:rPr lang="en-GB" sz="1400" dirty="0">
                <a:solidFill>
                  <a:srgbClr val="00B050"/>
                </a:solidFill>
              </a:rPr>
              <a:t>Concerns involve the generalisability of the model due to the subpopulation of a single hospital which could mean ignored hospital-specific or location-specific effects. The average age of patients is also very high, with the minimum average age on a ward-week being 45. Additionally, there may be selection bias due to the study being in a hospital setting where people are already ill. There is also the concern of the model’s poor predictive performance, even when considering the purposefully overfit model. </a:t>
            </a:r>
            <a:endParaRPr lang="en-US"/>
          </a:p>
        </p:txBody>
      </p:sp>
      <p:sp>
        <p:nvSpPr>
          <p:cNvPr id="2" name="Rounded Rectangular Callout 1"/>
          <p:cNvSpPr/>
          <p:nvPr/>
        </p:nvSpPr>
        <p:spPr>
          <a:xfrm>
            <a:off x="9878560" y="1821980"/>
            <a:ext cx="1440871" cy="98644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rgbClr val="7030A0"/>
                </a:solidFill>
              </a:rPr>
              <a:t>Restated objective</a:t>
            </a:r>
          </a:p>
        </p:txBody>
      </p:sp>
      <p:sp>
        <p:nvSpPr>
          <p:cNvPr id="10" name="Rounded Rectangular Callout 9"/>
          <p:cNvSpPr/>
          <p:nvPr/>
        </p:nvSpPr>
        <p:spPr>
          <a:xfrm>
            <a:off x="9960517" y="3085398"/>
            <a:ext cx="1440871" cy="98644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rgbClr val="0070C0"/>
                </a:solidFill>
              </a:rPr>
              <a:t>Overview of main findings</a:t>
            </a:r>
          </a:p>
        </p:txBody>
      </p:sp>
      <p:sp>
        <p:nvSpPr>
          <p:cNvPr id="11" name="Rounded Rectangular Callout 10"/>
          <p:cNvSpPr/>
          <p:nvPr/>
        </p:nvSpPr>
        <p:spPr>
          <a:xfrm>
            <a:off x="9960516" y="4348816"/>
            <a:ext cx="1440871" cy="98644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rgbClr val="00B050"/>
                </a:solidFill>
              </a:rPr>
              <a:t>Limitations</a:t>
            </a:r>
          </a:p>
        </p:txBody>
      </p:sp>
      <p:sp>
        <p:nvSpPr>
          <p:cNvPr id="12" name="Rounded Rectangular Callout 11"/>
          <p:cNvSpPr/>
          <p:nvPr/>
        </p:nvSpPr>
        <p:spPr>
          <a:xfrm>
            <a:off x="9984027" y="5696403"/>
            <a:ext cx="1440871" cy="98644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t>Direction of future research</a:t>
            </a:r>
          </a:p>
        </p:txBody>
      </p:sp>
    </p:spTree>
    <p:extLst>
      <p:ext uri="{BB962C8B-B14F-4D97-AF65-F5344CB8AC3E}">
        <p14:creationId xmlns:p14="http://schemas.microsoft.com/office/powerpoint/2010/main" val="1783425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Returning to the fishbone</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21</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AutoShape 2" descr="C:\Users\lh14106\AppData\Local\Microsoft\Windows\INetCache\Content.Word\fishbone.jpg"/>
          <p:cNvSpPr>
            <a:spLocks noGrp="1" noChangeAspect="1" noChangeArrowheads="1"/>
          </p:cNvSpPr>
          <p:nvPr>
            <p:ph type="body" idx="1"/>
          </p:nvPr>
        </p:nvSpPr>
        <p:spPr bwMode="auto">
          <a:xfrm>
            <a:off x="2101850" y="1822450"/>
            <a:ext cx="9564688" cy="45100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dirty="0"/>
              <a:t>  </a:t>
            </a:r>
          </a:p>
        </p:txBody>
      </p:sp>
      <p:pic>
        <p:nvPicPr>
          <p:cNvPr id="10" name="Picture 9" descr="C:\Users\lh14106\AppData\Local\Microsoft\Windows\INetCache\Content.Word\fishbone.jpg"/>
          <p:cNvPicPr/>
          <p:nvPr/>
        </p:nvPicPr>
        <p:blipFill rotWithShape="1">
          <a:blip r:embed="rId3">
            <a:extLst>
              <a:ext uri="{28A0092B-C50C-407E-A947-70E740481C1C}">
                <a14:useLocalDpi xmlns:a14="http://schemas.microsoft.com/office/drawing/2010/main" val="0"/>
              </a:ext>
            </a:extLst>
          </a:blip>
          <a:srcRect l="6149" t="25838" r="4921" b="26709"/>
          <a:stretch/>
        </p:blipFill>
        <p:spPr bwMode="auto">
          <a:xfrm>
            <a:off x="3846021" y="2872323"/>
            <a:ext cx="5264727" cy="2072150"/>
          </a:xfrm>
          <a:prstGeom prst="rect">
            <a:avLst/>
          </a:prstGeom>
          <a:noFill/>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
        <p:nvSpPr>
          <p:cNvPr id="11" name="Speech Bubble: Rectangle 19"/>
          <p:cNvSpPr/>
          <p:nvPr/>
        </p:nvSpPr>
        <p:spPr>
          <a:xfrm>
            <a:off x="2538153" y="5270268"/>
            <a:ext cx="3831820" cy="867526"/>
          </a:xfrm>
          <a:prstGeom prst="wedgeRectCallout">
            <a:avLst>
              <a:gd name="adj1" fmla="val 38188"/>
              <a:gd name="adj2" fmla="val -100495"/>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Chapters and sub-chapters</a:t>
            </a:r>
          </a:p>
        </p:txBody>
      </p:sp>
      <p:sp>
        <p:nvSpPr>
          <p:cNvPr id="14" name="Speech Bubble: Rectangle 17"/>
          <p:cNvSpPr/>
          <p:nvPr/>
        </p:nvSpPr>
        <p:spPr>
          <a:xfrm>
            <a:off x="8722822" y="5270268"/>
            <a:ext cx="3380019" cy="1435332"/>
          </a:xfrm>
          <a:prstGeom prst="wedgeRectCallout">
            <a:avLst>
              <a:gd name="adj1" fmla="val -45993"/>
              <a:gd name="adj2" fmla="val -147683"/>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Restate objectives</a:t>
            </a:r>
          </a:p>
          <a:p>
            <a:pPr algn="ct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Overview of findings and any l</a:t>
            </a:r>
            <a:r>
              <a:rPr lang="en-GB" dirty="0">
                <a:effectLst/>
                <a:latin typeface="Calibri" panose="020F0502020204030204" pitchFamily="34" charset="0"/>
                <a:ea typeface="Calibri" panose="020F0502020204030204" pitchFamily="34" charset="0"/>
                <a:cs typeface="Times New Roman" panose="02020603050405020304" pitchFamily="18" charset="0"/>
              </a:rPr>
              <a:t>imitations</a:t>
            </a:r>
          </a:p>
          <a:p>
            <a:pPr algn="ct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Direction of future research</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Speech Bubble: Rectangle 9"/>
          <p:cNvSpPr/>
          <p:nvPr/>
        </p:nvSpPr>
        <p:spPr>
          <a:xfrm>
            <a:off x="7606610" y="1672755"/>
            <a:ext cx="2955657" cy="1143587"/>
          </a:xfrm>
          <a:prstGeom prst="wedgeRectCallout">
            <a:avLst>
              <a:gd name="adj1" fmla="val -54708"/>
              <a:gd name="adj2" fmla="val 140986"/>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Your objective is evident throughout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Speech Bubble: Rectangle 10"/>
          <p:cNvSpPr/>
          <p:nvPr/>
        </p:nvSpPr>
        <p:spPr>
          <a:xfrm>
            <a:off x="1956050" y="1650346"/>
            <a:ext cx="3185650" cy="1394082"/>
          </a:xfrm>
          <a:prstGeom prst="wedgeRectCallout">
            <a:avLst>
              <a:gd name="adj1" fmla="val 49183"/>
              <a:gd name="adj2" fmla="val 92357"/>
            </a:avLst>
          </a:prstGeom>
          <a:ln w="19050">
            <a:solidFill>
              <a:srgbClr val="20898E"/>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Overview of the subject</a:t>
            </a:r>
          </a:p>
          <a:p>
            <a:pPr algn="ctr">
              <a:lnSpc>
                <a:spcPct val="107000"/>
              </a:lnSpc>
              <a:spcAft>
                <a:spcPts val="800"/>
              </a:spcAft>
            </a:pPr>
            <a:r>
              <a:rPr lang="en-GB" dirty="0">
                <a:ea typeface="Calibri" panose="020F0502020204030204" pitchFamily="34" charset="0"/>
                <a:cs typeface="Times New Roman" panose="02020603050405020304" pitchFamily="18" charset="0"/>
              </a:rPr>
              <a:t>Identifying an area of research</a:t>
            </a:r>
          </a:p>
          <a:p>
            <a:pPr algn="ctr">
              <a:lnSpc>
                <a:spcPct val="107000"/>
              </a:lnSpc>
              <a:spcAft>
                <a:spcPts val="800"/>
              </a:spcAft>
            </a:pPr>
            <a:r>
              <a:rPr lang="en-GB" dirty="0">
                <a:effectLst/>
                <a:ea typeface="Calibri" panose="020F0502020204030204" pitchFamily="34" charset="0"/>
                <a:cs typeface="Times New Roman" panose="02020603050405020304" pitchFamily="18" charset="0"/>
              </a:rPr>
              <a:t>Stating your objective</a:t>
            </a:r>
          </a:p>
        </p:txBody>
      </p:sp>
    </p:spTree>
    <p:extLst>
      <p:ext uri="{BB962C8B-B14F-4D97-AF65-F5344CB8AC3E}">
        <p14:creationId xmlns:p14="http://schemas.microsoft.com/office/powerpoint/2010/main" val="1064528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The executive summary</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22</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74159" cy="4409136"/>
          </a:xfrm>
        </p:spPr>
        <p:txBody>
          <a:bodyPr/>
          <a:lstStyle/>
          <a:p>
            <a:pPr marL="608965" indent="-490855"/>
            <a:r>
              <a:rPr lang="en-GB" sz="2900"/>
              <a:t>Description of the problem</a:t>
            </a:r>
          </a:p>
          <a:p>
            <a:pPr marL="608965" indent="-490855"/>
            <a:r>
              <a:rPr lang="en-GB" sz="2900"/>
              <a:t>Summary of findings</a:t>
            </a:r>
          </a:p>
          <a:p>
            <a:pPr marL="608965" indent="-490855"/>
            <a:r>
              <a:rPr lang="en-GB" sz="2900"/>
              <a:t>Proposed solution</a:t>
            </a:r>
          </a:p>
          <a:p>
            <a:pPr marL="608965" indent="-490855"/>
            <a:endParaRPr lang="en-GB" sz="2900" dirty="0"/>
          </a:p>
          <a:p>
            <a:pPr marL="608965" indent="-490855"/>
            <a:r>
              <a:rPr lang="en-GB" sz="2900"/>
              <a:t>Non-technical</a:t>
            </a:r>
          </a:p>
          <a:p>
            <a:pPr marL="608965" indent="-490855"/>
            <a:r>
              <a:rPr lang="en-GB" sz="2900"/>
              <a:t>Precise and concise</a:t>
            </a:r>
            <a:endParaRPr lang="en-GB" sz="2900" dirty="0"/>
          </a:p>
        </p:txBody>
      </p:sp>
    </p:spTree>
    <p:extLst>
      <p:ext uri="{BB962C8B-B14F-4D97-AF65-F5344CB8AC3E}">
        <p14:creationId xmlns:p14="http://schemas.microsoft.com/office/powerpoint/2010/main" val="4030678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dirty="0"/>
              <a:t>Sample executive summary</a:t>
            </a:r>
            <a:endParaRPr dirty="0"/>
          </a:p>
        </p:txBody>
      </p:sp>
      <p:sp>
        <p:nvSpPr>
          <p:cNvPr id="129" name="Google Shape;129;p19"/>
          <p:cNvSpPr txBox="1">
            <a:spLocks noGrp="1"/>
          </p:cNvSpPr>
          <p:nvPr>
            <p:ph type="body" idx="1"/>
          </p:nvPr>
        </p:nvSpPr>
        <p:spPr>
          <a:xfrm>
            <a:off x="1822261" y="1661226"/>
            <a:ext cx="7144401" cy="4991726"/>
          </a:xfrm>
          <a:prstGeom prst="rect">
            <a:avLst/>
          </a:prstGeom>
        </p:spPr>
        <p:txBody>
          <a:bodyPr spcFirstLastPara="1" wrap="square" lIns="121900" tIns="121900" rIns="121900" bIns="121900" anchor="t" anchorCtr="0">
            <a:noAutofit/>
          </a:bodyPr>
          <a:lstStyle/>
          <a:p>
            <a:pPr marL="84455" indent="0">
              <a:buNone/>
            </a:pPr>
            <a:r>
              <a:rPr lang="en-GB" sz="1800" dirty="0"/>
              <a:t>Antimicrobial resistance (AMR) is a big threat, with a low estimate placing the potential death toll due to AMR in 2050 at 10,000,000 (O’Neill, 2016). Studies at the individual (</a:t>
            </a:r>
            <a:r>
              <a:rPr lang="en-GB" sz="1800" dirty="0" err="1"/>
              <a:t>Costelloe</a:t>
            </a:r>
            <a:r>
              <a:rPr lang="en-GB" sz="1800" dirty="0"/>
              <a:t> et al., 2010) and population (</a:t>
            </a:r>
            <a:r>
              <a:rPr lang="en-GB" sz="1800" dirty="0" err="1"/>
              <a:t>Goossens</a:t>
            </a:r>
            <a:r>
              <a:rPr lang="en-GB" sz="1800" dirty="0"/>
              <a:t> et al., 2005) level show a positive association between drug use and AMR – our goal is to investigate this association in a hospital setting. Using a Bayesian ordered logit model with drug-varying intercepts, we conclude there is a 95% probability of a positive association between drug use and resistance – specifically for invasively administered drugs. Additionally, there is a 97% probability that this association is smaller when considering non-invasive administration. Both these effects are very small in magnitude, and poor predictive performance means these results should be looked upon sceptically. We also propose a potential idea to expand the zero-one-inflated beta model that could account for ordering, and may be a good model for similar such studies</a:t>
            </a:r>
            <a:r>
              <a:rPr lang="en-GB" sz="2400" dirty="0"/>
              <a:t> </a:t>
            </a:r>
            <a:endParaRPr lang="en-GB" sz="1800" dirty="0"/>
          </a:p>
          <a:p>
            <a:pPr marL="84455" indent="0">
              <a:buNone/>
            </a:pPr>
            <a:endParaRPr lang="en-GB" dirty="0"/>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23</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2" name="Rounded Rectangular Callout 1"/>
          <p:cNvSpPr/>
          <p:nvPr/>
        </p:nvSpPr>
        <p:spPr>
          <a:xfrm>
            <a:off x="9281491" y="1884217"/>
            <a:ext cx="2798617" cy="2166851"/>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t>Identify: </a:t>
            </a:r>
          </a:p>
          <a:p>
            <a:endParaRPr lang="en-GB" dirty="0"/>
          </a:p>
          <a:p>
            <a:r>
              <a:rPr lang="en-GB" dirty="0"/>
              <a:t>1. Description of the problem</a:t>
            </a:r>
          </a:p>
          <a:p>
            <a:r>
              <a:rPr lang="en-GB" dirty="0"/>
              <a:t>2. Summary of findings</a:t>
            </a:r>
          </a:p>
          <a:p>
            <a:r>
              <a:rPr lang="en-GB" dirty="0"/>
              <a:t>3. Proposed solution</a:t>
            </a:r>
          </a:p>
        </p:txBody>
      </p:sp>
    </p:spTree>
    <p:extLst>
      <p:ext uri="{BB962C8B-B14F-4D97-AF65-F5344CB8AC3E}">
        <p14:creationId xmlns:p14="http://schemas.microsoft.com/office/powerpoint/2010/main" val="199514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dirty="0"/>
              <a:t>Sample executive summary</a:t>
            </a:r>
            <a:endParaRPr dirty="0"/>
          </a:p>
        </p:txBody>
      </p:sp>
      <p:sp>
        <p:nvSpPr>
          <p:cNvPr id="129" name="Google Shape;129;p19"/>
          <p:cNvSpPr txBox="1">
            <a:spLocks noGrp="1"/>
          </p:cNvSpPr>
          <p:nvPr>
            <p:ph type="body" idx="1"/>
          </p:nvPr>
        </p:nvSpPr>
        <p:spPr>
          <a:xfrm>
            <a:off x="1822261" y="1661226"/>
            <a:ext cx="7327281" cy="4991726"/>
          </a:xfrm>
          <a:prstGeom prst="rect">
            <a:avLst/>
          </a:prstGeom>
        </p:spPr>
        <p:txBody>
          <a:bodyPr spcFirstLastPara="1" wrap="square" lIns="121900" tIns="121900" rIns="121900" bIns="121900" anchor="t" anchorCtr="0">
            <a:noAutofit/>
          </a:bodyPr>
          <a:lstStyle/>
          <a:p>
            <a:pPr marL="84455" indent="0">
              <a:buNone/>
            </a:pPr>
            <a:r>
              <a:rPr lang="en-GB" sz="1800" dirty="0">
                <a:solidFill>
                  <a:srgbClr val="0070C0"/>
                </a:solidFill>
              </a:rPr>
              <a:t>Antimicrobial resistance (AMR) is a big threat, with a low estimate placing the potential death toll due to AMR in 2050 at 10,000,000 (O’Neill, 2016). Studies at the individual (Costelloe et al., 2010) and population (Goossens et al., 2005) level show a positive association between drug use and AMR – our goal is to investigate this association in a hospital setting.</a:t>
            </a:r>
            <a:r>
              <a:rPr lang="en-GB" sz="1800" dirty="0"/>
              <a:t> </a:t>
            </a:r>
            <a:r>
              <a:rPr lang="en-GB" sz="1800" dirty="0">
                <a:solidFill>
                  <a:srgbClr val="00B050"/>
                </a:solidFill>
              </a:rPr>
              <a:t>Using a Bayesian ordered logit model with drug-varying intercepts, we conclude there is a 95% probability of a positive association between drug use and resistance – specifically for invasively administered drugs. Additionally, there is a 97% probability that this association is smaller when considering non-invasive administration. Both these effects are very small in magnitude, and poor predictive performance means these results should be looked upon sceptically.</a:t>
            </a:r>
            <a:r>
              <a:rPr lang="en-GB" sz="1800" dirty="0"/>
              <a:t> </a:t>
            </a:r>
            <a:r>
              <a:rPr lang="en-GB" sz="1800" dirty="0">
                <a:solidFill>
                  <a:srgbClr val="FF0000"/>
                </a:solidFill>
              </a:rPr>
              <a:t>We also propose a potential idea to expand the zero-one-inflated beta model that could account for ordering, and may be a good model for similar such studies</a:t>
            </a:r>
            <a:r>
              <a:rPr lang="en-GB" sz="2400" dirty="0">
                <a:solidFill>
                  <a:srgbClr val="FF0000"/>
                </a:solidFill>
              </a:rPr>
              <a:t> </a:t>
            </a:r>
            <a:endParaRPr lang="en-GB" sz="1800" dirty="0">
              <a:solidFill>
                <a:srgbClr val="FF0000"/>
              </a:solidFill>
            </a:endParaRPr>
          </a:p>
          <a:p>
            <a:pPr marL="84455" indent="0">
              <a:buNone/>
            </a:pPr>
            <a:endParaRPr lang="en-GB" dirty="0"/>
          </a:p>
        </p:txBody>
      </p:sp>
      <p:sp>
        <p:nvSpPr>
          <p:cNvPr id="130" name="Google Shape;130;p19"/>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24</a:t>
            </a:fld>
            <a:endParaRPr kern="0">
              <a:solidFill>
                <a:srgbClr val="FFFFFF"/>
              </a:solidFill>
            </a:endParaRPr>
          </a:p>
        </p:txBody>
      </p:sp>
      <p:grpSp>
        <p:nvGrpSpPr>
          <p:cNvPr id="131" name="Google Shape;131;p19"/>
          <p:cNvGrpSpPr/>
          <p:nvPr/>
        </p:nvGrpSpPr>
        <p:grpSpPr>
          <a:xfrm>
            <a:off x="10907925" y="849773"/>
            <a:ext cx="448712" cy="425308"/>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3" name="Rounded Rectangular Callout 2"/>
          <p:cNvSpPr/>
          <p:nvPr/>
        </p:nvSpPr>
        <p:spPr>
          <a:xfrm>
            <a:off x="9519221" y="1884218"/>
            <a:ext cx="1491455" cy="1041862"/>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rgbClr val="0070C0"/>
                </a:solidFill>
              </a:rPr>
              <a:t>Description of the problem</a:t>
            </a:r>
          </a:p>
        </p:txBody>
      </p:sp>
      <p:sp>
        <p:nvSpPr>
          <p:cNvPr id="13" name="Rounded Rectangular Callout 12"/>
          <p:cNvSpPr/>
          <p:nvPr/>
        </p:nvSpPr>
        <p:spPr>
          <a:xfrm>
            <a:off x="9523846" y="3636158"/>
            <a:ext cx="1491455" cy="1041862"/>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rgbClr val="00B050"/>
                </a:solidFill>
              </a:rPr>
              <a:t>Summary of findings</a:t>
            </a:r>
          </a:p>
        </p:txBody>
      </p:sp>
      <p:sp>
        <p:nvSpPr>
          <p:cNvPr id="14" name="Rounded Rectangular Callout 13"/>
          <p:cNvSpPr/>
          <p:nvPr/>
        </p:nvSpPr>
        <p:spPr>
          <a:xfrm>
            <a:off x="9553973" y="5287369"/>
            <a:ext cx="1491455" cy="1041862"/>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rgbClr val="FF0000"/>
                </a:solidFill>
              </a:rPr>
              <a:t>Proposed solution</a:t>
            </a:r>
          </a:p>
        </p:txBody>
      </p:sp>
    </p:spTree>
    <p:extLst>
      <p:ext uri="{BB962C8B-B14F-4D97-AF65-F5344CB8AC3E}">
        <p14:creationId xmlns:p14="http://schemas.microsoft.com/office/powerpoint/2010/main" val="751170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Planning</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25</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pPr marL="608965" indent="-490855"/>
            <a:r>
              <a:rPr lang="en-GB" sz="2400" dirty="0"/>
              <a:t>To help you communicate effectively, consider the structure and argument before you begin writing.</a:t>
            </a:r>
          </a:p>
          <a:p>
            <a:pPr marL="608965" indent="-490855">
              <a:buAutoNum type="arabicPeriod"/>
            </a:pPr>
            <a:r>
              <a:rPr lang="en-GB" sz="2400" dirty="0"/>
              <a:t>Identify your objective</a:t>
            </a:r>
          </a:p>
          <a:p>
            <a:pPr marL="608965" indent="-490855">
              <a:buAutoNum type="arabicPeriod"/>
            </a:pPr>
            <a:r>
              <a:rPr lang="en-GB" sz="2400" dirty="0"/>
              <a:t>Outline your main sections- begin with main chapters then focus on any sub-chapters</a:t>
            </a:r>
          </a:p>
          <a:p>
            <a:pPr marL="608965" indent="-490855">
              <a:buAutoNum type="arabicPeriod"/>
            </a:pPr>
            <a:r>
              <a:rPr lang="en-GB" sz="2400" i="1" dirty="0"/>
              <a:t>Write a summary sentence for each section</a:t>
            </a:r>
          </a:p>
          <a:p>
            <a:pPr marL="608965" indent="-490855"/>
            <a:endParaRPr lang="en-GB" dirty="0"/>
          </a:p>
          <a:p>
            <a:pPr marL="608965" indent="-490855"/>
            <a:endParaRPr lang="en-GB" dirty="0"/>
          </a:p>
        </p:txBody>
      </p:sp>
      <p:sp>
        <p:nvSpPr>
          <p:cNvPr id="2" name="Rounded Rectangular Callout 1"/>
          <p:cNvSpPr/>
          <p:nvPr/>
        </p:nvSpPr>
        <p:spPr>
          <a:xfrm>
            <a:off x="6954981" y="4738250"/>
            <a:ext cx="3474720" cy="1740131"/>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t>How do you usually plan your writing?</a:t>
            </a:r>
          </a:p>
        </p:txBody>
      </p:sp>
    </p:spTree>
    <p:extLst>
      <p:ext uri="{BB962C8B-B14F-4D97-AF65-F5344CB8AC3E}">
        <p14:creationId xmlns:p14="http://schemas.microsoft.com/office/powerpoint/2010/main" val="1344758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Checking your line of argument: Reverse outlining</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26</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pPr marL="608965" indent="-490855"/>
            <a:endParaRPr lang="en-GB" sz="2900" dirty="0"/>
          </a:p>
          <a:p>
            <a:pPr marL="608965" indent="-490855"/>
            <a:endParaRPr lang="en-GB" dirty="0"/>
          </a:p>
          <a:p>
            <a:pPr marL="608965" indent="-490855"/>
            <a:endParaRPr lang="en-GB" dirty="0"/>
          </a:p>
          <a:p>
            <a:pPr marL="118110" indent="0">
              <a:buNone/>
            </a:pPr>
            <a:endParaRPr lang="en-GB" dirty="0"/>
          </a:p>
        </p:txBody>
      </p:sp>
      <p:sp>
        <p:nvSpPr>
          <p:cNvPr id="2" name="TextBox 1">
            <a:extLst>
              <a:ext uri="{FF2B5EF4-FFF2-40B4-BE49-F238E27FC236}">
                <a16:creationId xmlns:a16="http://schemas.microsoft.com/office/drawing/2014/main" id="{BA677C3C-632B-4F29-AF55-C72DA3C0F462}"/>
              </a:ext>
            </a:extLst>
          </p:cNvPr>
          <p:cNvSpPr txBox="1"/>
          <p:nvPr/>
        </p:nvSpPr>
        <p:spPr>
          <a:xfrm>
            <a:off x="2229634" y="1947797"/>
            <a:ext cx="5029199"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Calibri"/>
              <a:ea typeface="+mn-lt"/>
              <a:cs typeface="Calibri"/>
            </a:endParaRPr>
          </a:p>
          <a:p>
            <a:r>
              <a:rPr lang="en-US" sz="1600" b="1" dirty="0">
                <a:solidFill>
                  <a:srgbClr val="333333"/>
                </a:solidFill>
                <a:ea typeface="+mn-lt"/>
                <a:cs typeface="+mn-lt"/>
              </a:rPr>
              <a:t>1.</a:t>
            </a:r>
            <a:r>
              <a:rPr lang="en-US" sz="1600" dirty="0">
                <a:solidFill>
                  <a:srgbClr val="333333"/>
                </a:solidFill>
                <a:ea typeface="+mn-lt"/>
                <a:cs typeface="+mn-lt"/>
              </a:rPr>
              <a:t> In the </a:t>
            </a:r>
            <a:r>
              <a:rPr lang="en-US" sz="1600" i="1" dirty="0">
                <a:solidFill>
                  <a:srgbClr val="333333"/>
                </a:solidFill>
                <a:ea typeface="+mn-lt"/>
                <a:cs typeface="+mn-lt"/>
              </a:rPr>
              <a:t>left-hand</a:t>
            </a:r>
            <a:r>
              <a:rPr lang="en-US" sz="1600" dirty="0">
                <a:solidFill>
                  <a:srgbClr val="333333"/>
                </a:solidFill>
                <a:ea typeface="+mn-lt"/>
                <a:cs typeface="+mn-lt"/>
              </a:rPr>
              <a:t> margin, write down the topic of each paragraph. </a:t>
            </a:r>
            <a:endParaRPr lang="en-US" sz="1600" dirty="0">
              <a:ea typeface="+mn-lt"/>
              <a:cs typeface="+mn-lt"/>
            </a:endParaRPr>
          </a:p>
          <a:p>
            <a:r>
              <a:rPr lang="en-US" sz="1600" b="1" dirty="0">
                <a:solidFill>
                  <a:srgbClr val="333333"/>
                </a:solidFill>
                <a:ea typeface="+mn-lt"/>
                <a:cs typeface="+mn-lt"/>
              </a:rPr>
              <a:t>2. </a:t>
            </a:r>
            <a:r>
              <a:rPr lang="en-US" sz="1600" dirty="0">
                <a:solidFill>
                  <a:srgbClr val="333333"/>
                </a:solidFill>
                <a:ea typeface="+mn-lt"/>
                <a:cs typeface="+mn-lt"/>
              </a:rPr>
              <a:t>In the </a:t>
            </a:r>
            <a:r>
              <a:rPr lang="en-US" sz="1600" i="1" dirty="0">
                <a:solidFill>
                  <a:srgbClr val="333333"/>
                </a:solidFill>
                <a:ea typeface="+mn-lt"/>
                <a:cs typeface="+mn-lt"/>
              </a:rPr>
              <a:t>right-hand</a:t>
            </a:r>
            <a:r>
              <a:rPr lang="en-US" sz="1600" dirty="0">
                <a:solidFill>
                  <a:srgbClr val="333333"/>
                </a:solidFill>
                <a:ea typeface="+mn-lt"/>
                <a:cs typeface="+mn-lt"/>
              </a:rPr>
              <a:t> margin, note how the paragraph topic advances the overall argument of your text. </a:t>
            </a:r>
            <a:endParaRPr lang="en-US" sz="1600" dirty="0">
              <a:ea typeface="+mn-lt"/>
              <a:cs typeface="+mn-lt"/>
            </a:endParaRPr>
          </a:p>
          <a:p>
            <a:pPr algn="ctr"/>
            <a:endParaRPr lang="en-US" sz="1600" dirty="0">
              <a:ea typeface="+mn-lt"/>
              <a:cs typeface="+mn-lt"/>
            </a:endParaRPr>
          </a:p>
          <a:p>
            <a:pPr algn="ctr"/>
            <a:r>
              <a:rPr lang="en-US" sz="1600" b="1" dirty="0">
                <a:solidFill>
                  <a:srgbClr val="FF0000"/>
                </a:solidFill>
                <a:ea typeface="+mn-lt"/>
                <a:cs typeface="+mn-lt"/>
              </a:rPr>
              <a:t>or</a:t>
            </a:r>
            <a:endParaRPr lang="en-US" sz="1600" dirty="0">
              <a:ea typeface="+mn-lt"/>
              <a:cs typeface="+mn-lt"/>
            </a:endParaRPr>
          </a:p>
          <a:p>
            <a:pPr algn="ctr"/>
            <a:endParaRPr lang="en-US" sz="1600" dirty="0">
              <a:ea typeface="+mn-lt"/>
              <a:cs typeface="+mn-lt"/>
            </a:endParaRPr>
          </a:p>
          <a:p>
            <a:r>
              <a:rPr lang="en-US" sz="1600" b="1" dirty="0">
                <a:solidFill>
                  <a:srgbClr val="333333"/>
                </a:solidFill>
                <a:ea typeface="+mn-lt"/>
                <a:cs typeface="+mn-lt"/>
              </a:rPr>
              <a:t>1. </a:t>
            </a:r>
            <a:r>
              <a:rPr lang="en-US" sz="1600" dirty="0">
                <a:solidFill>
                  <a:srgbClr val="333333"/>
                </a:solidFill>
                <a:ea typeface="+mn-lt"/>
                <a:cs typeface="+mn-lt"/>
              </a:rPr>
              <a:t>Summarise the main idea of each paragraph in a blank document (topic sentence is fine if succinct) making a list.</a:t>
            </a:r>
            <a:endParaRPr lang="en-US" sz="1600" dirty="0">
              <a:ea typeface="+mn-lt"/>
              <a:cs typeface="+mn-lt"/>
            </a:endParaRPr>
          </a:p>
          <a:p>
            <a:r>
              <a:rPr lang="en-US" sz="1600" b="1" dirty="0">
                <a:solidFill>
                  <a:srgbClr val="333333"/>
                </a:solidFill>
                <a:ea typeface="+mn-lt"/>
                <a:cs typeface="+mn-lt"/>
              </a:rPr>
              <a:t>2. </a:t>
            </a:r>
            <a:r>
              <a:rPr lang="en-US" sz="1600" dirty="0">
                <a:solidFill>
                  <a:srgbClr val="333333"/>
                </a:solidFill>
                <a:ea typeface="+mn-lt"/>
                <a:cs typeface="+mn-lt"/>
              </a:rPr>
              <a:t>Number the listed items for ease of reference.</a:t>
            </a:r>
            <a:endParaRPr lang="en-US" sz="1600" dirty="0">
              <a:ea typeface="+mn-lt"/>
              <a:cs typeface="+mn-lt"/>
            </a:endParaRPr>
          </a:p>
          <a:p>
            <a:endParaRPr lang="en-US" sz="1400" dirty="0">
              <a:latin typeface="Calibri"/>
              <a:cs typeface="Calibri"/>
            </a:endParaRPr>
          </a:p>
        </p:txBody>
      </p:sp>
      <p:pic>
        <p:nvPicPr>
          <p:cNvPr id="4" name="Picture 4">
            <a:extLst>
              <a:ext uri="{FF2B5EF4-FFF2-40B4-BE49-F238E27FC236}">
                <a16:creationId xmlns:a16="http://schemas.microsoft.com/office/drawing/2014/main" id="{10B66780-F2F6-45B0-936F-23BEE35B9CA1}"/>
              </a:ext>
            </a:extLst>
          </p:cNvPr>
          <p:cNvPicPr>
            <a:picLocks noChangeAspect="1"/>
          </p:cNvPicPr>
          <p:nvPr/>
        </p:nvPicPr>
        <p:blipFill>
          <a:blip r:embed="rId3"/>
          <a:stretch>
            <a:fillRect/>
          </a:stretch>
        </p:blipFill>
        <p:spPr>
          <a:xfrm>
            <a:off x="8492647" y="1597982"/>
            <a:ext cx="2743200" cy="3035734"/>
          </a:xfrm>
          <a:prstGeom prst="rect">
            <a:avLst/>
          </a:prstGeom>
        </p:spPr>
      </p:pic>
      <p:pic>
        <p:nvPicPr>
          <p:cNvPr id="5" name="Picture 5" descr="Text, letter&#10;&#10;Description automatically generated">
            <a:extLst>
              <a:ext uri="{FF2B5EF4-FFF2-40B4-BE49-F238E27FC236}">
                <a16:creationId xmlns:a16="http://schemas.microsoft.com/office/drawing/2014/main" id="{B73C5778-816F-46F9-843D-3259BA921A6F}"/>
              </a:ext>
            </a:extLst>
          </p:cNvPr>
          <p:cNvPicPr>
            <a:picLocks noChangeAspect="1"/>
          </p:cNvPicPr>
          <p:nvPr/>
        </p:nvPicPr>
        <p:blipFill>
          <a:blip r:embed="rId4"/>
          <a:stretch>
            <a:fillRect/>
          </a:stretch>
        </p:blipFill>
        <p:spPr>
          <a:xfrm>
            <a:off x="8805798" y="3639018"/>
            <a:ext cx="2743200" cy="2001664"/>
          </a:xfrm>
          <a:prstGeom prst="rect">
            <a:avLst/>
          </a:prstGeom>
        </p:spPr>
      </p:pic>
      <p:sp>
        <p:nvSpPr>
          <p:cNvPr id="6" name="TextBox 5">
            <a:extLst>
              <a:ext uri="{FF2B5EF4-FFF2-40B4-BE49-F238E27FC236}">
                <a16:creationId xmlns:a16="http://schemas.microsoft.com/office/drawing/2014/main" id="{966C85AC-E865-43E3-A92E-43F4604982DC}"/>
              </a:ext>
            </a:extLst>
          </p:cNvPr>
          <p:cNvSpPr txBox="1"/>
          <p:nvPr/>
        </p:nvSpPr>
        <p:spPr>
          <a:xfrm>
            <a:off x="1979113" y="5809989"/>
            <a:ext cx="779536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Calibri"/>
                <a:cs typeface="Segoe UI"/>
              </a:rPr>
              <a:t>Adapted from: </a:t>
            </a:r>
            <a:r>
              <a:rPr lang="en-GB" sz="1400" dirty="0">
                <a:latin typeface="Calibri"/>
                <a:cs typeface="Segoe UI"/>
              </a:rPr>
              <a:t>https://owl.purdue.edu/owl/general_writing/the_writing_process/reverse_outlining.html</a:t>
            </a:r>
            <a:r>
              <a:rPr lang="en-US" sz="1400" dirty="0">
                <a:latin typeface="Calibri"/>
                <a:cs typeface="Segoe UI"/>
              </a:rPr>
              <a:t>​</a:t>
            </a:r>
          </a:p>
          <a:p>
            <a:r>
              <a:rPr lang="en-GB" sz="1400">
                <a:latin typeface="Calibri"/>
                <a:cs typeface="Segoe UI"/>
              </a:rPr>
              <a:t>and https://writing.wisc.edu/handbook/process/reverseoutlines/</a:t>
            </a:r>
            <a:r>
              <a:rPr lang="en-US" sz="1400" dirty="0">
                <a:latin typeface="Calibri"/>
                <a:cs typeface="Segoe UI"/>
              </a:rPr>
              <a:t>​</a:t>
            </a:r>
          </a:p>
          <a:p>
            <a:r>
              <a:rPr lang="en-GB" sz="1400">
                <a:latin typeface="Calibri"/>
                <a:cs typeface="Segoe UI"/>
              </a:rPr>
              <a:t>Examples from: https://sass.queensu.ca/onlineresource/topics/writing-topic-the-</a:t>
            </a:r>
            <a:r>
              <a:rPr lang="en-GB" sz="1400" dirty="0">
                <a:latin typeface="Calibri"/>
                <a:cs typeface="Segoe UI"/>
              </a:rPr>
              <a:t>reverse-outline/</a:t>
            </a:r>
            <a:r>
              <a:rPr lang="en-US" sz="1400" dirty="0">
                <a:latin typeface="Calibri"/>
                <a:cs typeface="Segoe UI"/>
              </a:rPr>
              <a:t>​</a:t>
            </a:r>
          </a:p>
          <a:p>
            <a:r>
              <a:rPr lang="en-GB" sz="1400">
                <a:latin typeface="Calibri"/>
                <a:cs typeface="Segoe UI"/>
              </a:rPr>
              <a:t>and https://www.gvsu.edu/wc/reverse-outline-what-is-it-and-how-do-149.htm</a:t>
            </a:r>
            <a:r>
              <a:rPr lang="en-US" sz="1400" dirty="0">
                <a:latin typeface="Calibri"/>
                <a:cs typeface="Segoe UI"/>
              </a:rPr>
              <a:t>​</a:t>
            </a:r>
          </a:p>
        </p:txBody>
      </p:sp>
    </p:spTree>
    <p:extLst>
      <p:ext uri="{BB962C8B-B14F-4D97-AF65-F5344CB8AC3E}">
        <p14:creationId xmlns:p14="http://schemas.microsoft.com/office/powerpoint/2010/main" val="3703461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a:t>Checking your line of argument: Topic sentence outline</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27</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pPr marL="608965" indent="-490855"/>
            <a:endParaRPr lang="en-GB" sz="2900" dirty="0"/>
          </a:p>
          <a:p>
            <a:pPr marL="608965" indent="-490855"/>
            <a:endParaRPr lang="en-GB" dirty="0"/>
          </a:p>
          <a:p>
            <a:pPr marL="608965" indent="-490855"/>
            <a:endParaRPr lang="en-GB" dirty="0"/>
          </a:p>
          <a:p>
            <a:pPr marL="118110" indent="0">
              <a:buNone/>
            </a:pPr>
            <a:endParaRPr lang="en-GB" dirty="0"/>
          </a:p>
        </p:txBody>
      </p:sp>
      <p:sp>
        <p:nvSpPr>
          <p:cNvPr id="2" name="TextBox 1">
            <a:extLst>
              <a:ext uri="{FF2B5EF4-FFF2-40B4-BE49-F238E27FC236}">
                <a16:creationId xmlns:a16="http://schemas.microsoft.com/office/drawing/2014/main" id="{BA677C3C-632B-4F29-AF55-C72DA3C0F462}"/>
              </a:ext>
            </a:extLst>
          </p:cNvPr>
          <p:cNvSpPr txBox="1"/>
          <p:nvPr/>
        </p:nvSpPr>
        <p:spPr>
          <a:xfrm>
            <a:off x="2208757" y="1759907"/>
            <a:ext cx="633399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latin typeface="Calibri"/>
                <a:cs typeface="Calibri"/>
              </a:rPr>
              <a:t>This is particularly useful for your introduction and conclusion</a:t>
            </a:r>
            <a:endParaRPr lang="en-US" sz="2800" dirty="0">
              <a:latin typeface="Calibri"/>
              <a:cs typeface="Calibri"/>
            </a:endParaRPr>
          </a:p>
          <a:p>
            <a:endParaRPr lang="en-US" sz="2800" dirty="0">
              <a:latin typeface="Calibri"/>
              <a:cs typeface="Calibri"/>
            </a:endParaRPr>
          </a:p>
          <a:p>
            <a:pPr marL="457200" indent="-457200">
              <a:buFont typeface="Arial"/>
              <a:buChar char="•"/>
            </a:pPr>
            <a:r>
              <a:rPr lang="en-US" sz="2800">
                <a:latin typeface="Calibri"/>
                <a:cs typeface="Calibri"/>
              </a:rPr>
              <a:t>It</a:t>
            </a:r>
            <a:r>
              <a:rPr lang="en-US" sz="2800" dirty="0">
                <a:latin typeface="Calibri"/>
                <a:cs typeface="Calibri"/>
              </a:rPr>
              <a:t> is also useful for any larger sections of text within the main body of your project</a:t>
            </a:r>
          </a:p>
          <a:p>
            <a:pPr marL="457200" indent="-457200">
              <a:buFont typeface="Arial"/>
              <a:buChar char="•"/>
            </a:pPr>
            <a:endParaRPr lang="en-US" sz="2800" dirty="0">
              <a:latin typeface="Calibri"/>
              <a:cs typeface="Calibri"/>
            </a:endParaRPr>
          </a:p>
          <a:p>
            <a:pPr marL="457200" indent="-457200">
              <a:buFont typeface="Arial"/>
              <a:buChar char="•"/>
            </a:pPr>
            <a:r>
              <a:rPr lang="en-US" sz="2800">
                <a:latin typeface="Calibri"/>
                <a:cs typeface="Calibri"/>
              </a:rPr>
              <a:t>Highlight the topic sentence (usually the first sentence). Read only the highlighted sentences- can you follow your argument?</a:t>
            </a:r>
            <a:endParaRPr lang="en-US" sz="2800" dirty="0">
              <a:latin typeface="Calibri"/>
              <a:cs typeface="Calibri"/>
            </a:endParaRPr>
          </a:p>
        </p:txBody>
      </p:sp>
      <p:pic>
        <p:nvPicPr>
          <p:cNvPr id="4" name="Picture 4" descr="Text&#10;&#10;Description automatically generated">
            <a:extLst>
              <a:ext uri="{FF2B5EF4-FFF2-40B4-BE49-F238E27FC236}">
                <a16:creationId xmlns:a16="http://schemas.microsoft.com/office/drawing/2014/main" id="{AB96CB90-70B0-47D8-8D2B-D9EFB3AD2D22}"/>
              </a:ext>
            </a:extLst>
          </p:cNvPr>
          <p:cNvPicPr>
            <a:picLocks noChangeAspect="1"/>
          </p:cNvPicPr>
          <p:nvPr/>
        </p:nvPicPr>
        <p:blipFill>
          <a:blip r:embed="rId3"/>
          <a:stretch>
            <a:fillRect/>
          </a:stretch>
        </p:blipFill>
        <p:spPr>
          <a:xfrm>
            <a:off x="8764044" y="2236405"/>
            <a:ext cx="2743200" cy="3303767"/>
          </a:xfrm>
          <a:prstGeom prst="rect">
            <a:avLst/>
          </a:prstGeom>
        </p:spPr>
      </p:pic>
      <p:pic>
        <p:nvPicPr>
          <p:cNvPr id="5" name="Picture 5">
            <a:extLst>
              <a:ext uri="{FF2B5EF4-FFF2-40B4-BE49-F238E27FC236}">
                <a16:creationId xmlns:a16="http://schemas.microsoft.com/office/drawing/2014/main" id="{C09F2950-B793-4E77-8782-CBEB560BBEAE}"/>
              </a:ext>
            </a:extLst>
          </p:cNvPr>
          <p:cNvPicPr>
            <a:picLocks noChangeAspect="1"/>
          </p:cNvPicPr>
          <p:nvPr/>
        </p:nvPicPr>
        <p:blipFill>
          <a:blip r:embed="rId4"/>
          <a:stretch>
            <a:fillRect/>
          </a:stretch>
        </p:blipFill>
        <p:spPr>
          <a:xfrm>
            <a:off x="8578372" y="5338175"/>
            <a:ext cx="2571750" cy="1066800"/>
          </a:xfrm>
          <a:prstGeom prst="rect">
            <a:avLst/>
          </a:prstGeom>
        </p:spPr>
      </p:pic>
    </p:spTree>
    <p:extLst>
      <p:ext uri="{BB962C8B-B14F-4D97-AF65-F5344CB8AC3E}">
        <p14:creationId xmlns:p14="http://schemas.microsoft.com/office/powerpoint/2010/main" val="4093659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576267" y="524633"/>
            <a:ext cx="9831507" cy="1075600"/>
          </a:xfrm>
          <a:prstGeom prst="rect">
            <a:avLst/>
          </a:prstGeom>
        </p:spPr>
        <p:txBody>
          <a:bodyPr spcFirstLastPara="1" wrap="square" lIns="121900" tIns="121900" rIns="121900" bIns="121900" anchor="ctr" anchorCtr="0">
            <a:noAutofit/>
          </a:bodyPr>
          <a:lstStyle/>
          <a:p>
            <a:r>
              <a:rPr lang="en-GB"/>
              <a:t>Checking your line of argument: Topic sentence outline example</a:t>
            </a:r>
            <a:endParaRPr lang="en-US"/>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28</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pPr marL="608965" indent="-490855"/>
            <a:endParaRPr lang="en-GB" sz="2900" dirty="0"/>
          </a:p>
          <a:p>
            <a:pPr marL="608965" indent="-490855"/>
            <a:endParaRPr lang="en-GB" dirty="0"/>
          </a:p>
          <a:p>
            <a:pPr marL="608965" indent="-490855"/>
            <a:endParaRPr lang="en-GB" dirty="0"/>
          </a:p>
          <a:p>
            <a:pPr marL="118110" indent="0">
              <a:buNone/>
            </a:pPr>
            <a:endParaRPr lang="en-GB" dirty="0"/>
          </a:p>
        </p:txBody>
      </p:sp>
      <p:sp>
        <p:nvSpPr>
          <p:cNvPr id="2" name="TextBox 1">
            <a:extLst>
              <a:ext uri="{FF2B5EF4-FFF2-40B4-BE49-F238E27FC236}">
                <a16:creationId xmlns:a16="http://schemas.microsoft.com/office/drawing/2014/main" id="{0D4C0C0C-2B5E-4BB6-809F-5DC459D0F5E7}"/>
              </a:ext>
            </a:extLst>
          </p:cNvPr>
          <p:cNvSpPr txBox="1"/>
          <p:nvPr/>
        </p:nvSpPr>
        <p:spPr>
          <a:xfrm>
            <a:off x="1947798" y="1874728"/>
            <a:ext cx="8849637"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See how the topic sentences (first sentences of each paragraph) show the logical progression of ideas:</a:t>
            </a:r>
          </a:p>
          <a:p>
            <a:endParaRPr lang="en-US" dirty="0">
              <a:cs typeface="Arial"/>
            </a:endParaRPr>
          </a:p>
          <a:p>
            <a:r>
              <a:rPr lang="en-US" dirty="0">
                <a:solidFill>
                  <a:srgbClr val="0070C0"/>
                </a:solidFill>
                <a:ea typeface="+mn-lt"/>
                <a:cs typeface="+mn-lt"/>
              </a:rPr>
              <a:t>Partial differential equations (PDEs) are used in myriad disciplines to model physical phenomena, including fluid dynamics, electromagnetism, and mathematical biology.</a:t>
            </a:r>
            <a:endParaRPr lang="en-US" dirty="0">
              <a:solidFill>
                <a:srgbClr val="0070C0"/>
              </a:solidFill>
              <a:cs typeface="Arial"/>
            </a:endParaRPr>
          </a:p>
          <a:p>
            <a:endParaRPr lang="en-US" dirty="0">
              <a:solidFill>
                <a:srgbClr val="0070C0"/>
              </a:solidFill>
              <a:ea typeface="+mn-lt"/>
              <a:cs typeface="+mn-lt"/>
            </a:endParaRPr>
          </a:p>
          <a:p>
            <a:r>
              <a:rPr lang="en-US" dirty="0">
                <a:solidFill>
                  <a:srgbClr val="0070C0"/>
                </a:solidFill>
                <a:ea typeface="+mn-lt"/>
                <a:cs typeface="+mn-lt"/>
              </a:rPr>
              <a:t>The advantage of FEniCS over other software is that it uses compiler technology to generate software where possible instead of just compiling and integrating hand-coded software libraries[30].</a:t>
            </a:r>
            <a:endParaRPr lang="en-US">
              <a:solidFill>
                <a:srgbClr val="0070C0"/>
              </a:solidFill>
              <a:cs typeface="Arial"/>
            </a:endParaRPr>
          </a:p>
          <a:p>
            <a:endParaRPr lang="en-US" dirty="0">
              <a:solidFill>
                <a:srgbClr val="0070C0"/>
              </a:solidFill>
              <a:ea typeface="+mn-lt"/>
              <a:cs typeface="+mn-lt"/>
            </a:endParaRPr>
          </a:p>
          <a:p>
            <a:r>
              <a:rPr lang="en-US" dirty="0">
                <a:solidFill>
                  <a:srgbClr val="0070C0"/>
                </a:solidFill>
                <a:ea typeface="+mn-lt"/>
                <a:cs typeface="+mn-lt"/>
              </a:rPr>
              <a:t>To demonstrate the use of FEniCS in solving real-world problems, we will examine PDE systems for several simplified glaciological models.</a:t>
            </a:r>
            <a:endParaRPr lang="en-US">
              <a:solidFill>
                <a:srgbClr val="0070C0"/>
              </a:solidFill>
              <a:cs typeface="Arial"/>
            </a:endParaRPr>
          </a:p>
          <a:p>
            <a:endParaRPr lang="en-US" dirty="0">
              <a:solidFill>
                <a:srgbClr val="0070C0"/>
              </a:solidFill>
              <a:ea typeface="+mn-lt"/>
              <a:cs typeface="+mn-lt"/>
            </a:endParaRPr>
          </a:p>
          <a:p>
            <a:r>
              <a:rPr lang="en-US" dirty="0">
                <a:solidFill>
                  <a:srgbClr val="0070C0"/>
                </a:solidFill>
                <a:ea typeface="+mn-lt"/>
                <a:cs typeface="+mn-lt"/>
              </a:rPr>
              <a:t>We now present a brief overview of glaciological models which are studied in Chapters 3–4.</a:t>
            </a:r>
            <a:endParaRPr lang="en-US">
              <a:solidFill>
                <a:srgbClr val="0070C0"/>
              </a:solidFill>
              <a:cs typeface="Arial"/>
            </a:endParaRPr>
          </a:p>
          <a:p>
            <a:endParaRPr lang="en-US" dirty="0">
              <a:solidFill>
                <a:srgbClr val="0070C0"/>
              </a:solidFill>
              <a:ea typeface="+mn-lt"/>
              <a:cs typeface="+mn-lt"/>
            </a:endParaRPr>
          </a:p>
          <a:p>
            <a:endParaRPr lang="en-US" dirty="0">
              <a:ea typeface="+mn-lt"/>
              <a:cs typeface="+mn-lt"/>
            </a:endParaRPr>
          </a:p>
        </p:txBody>
      </p:sp>
    </p:spTree>
    <p:extLst>
      <p:ext uri="{BB962C8B-B14F-4D97-AF65-F5344CB8AC3E}">
        <p14:creationId xmlns:p14="http://schemas.microsoft.com/office/powerpoint/2010/main" val="356536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Review of session</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29</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r>
              <a:rPr lang="en-GB" dirty="0"/>
              <a:t>The fishbone representation of a longer text</a:t>
            </a:r>
          </a:p>
          <a:p>
            <a:r>
              <a:rPr lang="en-GB" dirty="0"/>
              <a:t>The main sections of the report</a:t>
            </a:r>
          </a:p>
          <a:p>
            <a:r>
              <a:rPr lang="en-GB" dirty="0"/>
              <a:t>The importance of a clear line of argument</a:t>
            </a:r>
          </a:p>
          <a:p>
            <a:r>
              <a:rPr lang="en-GB" dirty="0"/>
              <a:t>Planning effectively to achieve a coherent line of argument</a:t>
            </a:r>
          </a:p>
          <a:p>
            <a:endParaRPr lang="en-GB" dirty="0"/>
          </a:p>
          <a:p>
            <a:endParaRPr lang="en-GB" dirty="0"/>
          </a:p>
          <a:p>
            <a:pPr marL="118531" indent="0">
              <a:buNone/>
            </a:pPr>
            <a:endParaRPr lang="en-GB" dirty="0"/>
          </a:p>
        </p:txBody>
      </p:sp>
    </p:spTree>
    <p:extLst>
      <p:ext uri="{BB962C8B-B14F-4D97-AF65-F5344CB8AC3E}">
        <p14:creationId xmlns:p14="http://schemas.microsoft.com/office/powerpoint/2010/main" val="323909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Structure and line of argument</a:t>
            </a:r>
            <a:endParaRPr lang="en"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 Placeholder 1"/>
          <p:cNvSpPr>
            <a:spLocks noGrp="1"/>
          </p:cNvSpPr>
          <p:nvPr>
            <p:ph type="body" idx="1"/>
          </p:nvPr>
        </p:nvSpPr>
        <p:spPr>
          <a:xfrm>
            <a:off x="2101699" y="1822900"/>
            <a:ext cx="9030491" cy="4510000"/>
          </a:xfrm>
        </p:spPr>
        <p:txBody>
          <a:bodyPr/>
          <a:lstStyle/>
          <a:p>
            <a:pPr marL="608965" indent="-490855"/>
            <a:r>
              <a:rPr lang="en-GB" sz="2400" dirty="0"/>
              <a:t>Communicating your ideas clearly and effectively</a:t>
            </a:r>
            <a:endParaRPr lang="en-US" sz="2400"/>
          </a:p>
          <a:p>
            <a:pPr marL="608965" indent="-490855"/>
            <a:r>
              <a:rPr lang="en-GB" sz="2400" dirty="0"/>
              <a:t>Planning is essential- use a planning template</a:t>
            </a:r>
            <a:endParaRPr lang="en-US" sz="2400"/>
          </a:p>
          <a:p>
            <a:pPr marL="608965" indent="-490855"/>
            <a:r>
              <a:rPr lang="en-GB" sz="2400" dirty="0"/>
              <a:t>Each paragraph builds upon the previous paragraphs</a:t>
            </a:r>
            <a:endParaRPr lang="en-US" sz="2400"/>
          </a:p>
          <a:p>
            <a:pPr marL="608965" indent="-490855"/>
            <a:r>
              <a:rPr lang="en-GB" sz="2400" dirty="0"/>
              <a:t>A clear outline is essential</a:t>
            </a:r>
          </a:p>
        </p:txBody>
      </p:sp>
    </p:spTree>
    <p:extLst>
      <p:ext uri="{BB962C8B-B14F-4D97-AF65-F5344CB8AC3E}">
        <p14:creationId xmlns:p14="http://schemas.microsoft.com/office/powerpoint/2010/main" val="1179744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3C732-F607-C442-98AD-BB3AB27515A5}"/>
              </a:ext>
            </a:extLst>
          </p:cNvPr>
          <p:cNvSpPr>
            <a:spLocks noGrp="1"/>
          </p:cNvSpPr>
          <p:nvPr>
            <p:ph type="body" idx="1"/>
          </p:nvPr>
        </p:nvSpPr>
        <p:spPr>
          <a:xfrm>
            <a:off x="4714475" y="524700"/>
            <a:ext cx="6544958" cy="5808000"/>
          </a:xfrm>
        </p:spPr>
        <p:txBody>
          <a:bodyPr/>
          <a:lstStyle/>
          <a:p>
            <a:pPr marL="0" indent="0">
              <a:buNone/>
            </a:pPr>
            <a:r>
              <a:rPr lang="en-US" sz="4000"/>
              <a:t>Resources:</a:t>
            </a:r>
            <a:endParaRPr lang="en-US" sz="4000" dirty="0"/>
          </a:p>
          <a:p>
            <a:pPr marL="0" indent="0">
              <a:buNone/>
            </a:pPr>
            <a:r>
              <a:rPr lang="en-US" sz="2400" b="0" dirty="0">
                <a:hlinkClick r:id="rId2"/>
              </a:rPr>
              <a:t>https://www.phrasebank.manchester.ac.uk/</a:t>
            </a:r>
            <a:r>
              <a:rPr lang="en-US" sz="2400" b="0" dirty="0"/>
              <a:t> </a:t>
            </a:r>
            <a:endParaRPr lang="en-US" sz="3600"/>
          </a:p>
          <a:p>
            <a:pPr marL="0" indent="0">
              <a:buNone/>
            </a:pPr>
            <a:endParaRPr lang="en-US" sz="2400" b="0" dirty="0"/>
          </a:p>
          <a:p>
            <a:pPr marL="0" indent="0">
              <a:buNone/>
            </a:pPr>
            <a:r>
              <a:rPr lang="en-US" sz="2400" b="0" dirty="0"/>
              <a:t>The Academic Phrasebank has academic language </a:t>
            </a:r>
            <a:r>
              <a:rPr lang="en-US" sz="2400" b="0"/>
              <a:t>and expressions that help you to structure the different sections of your project.</a:t>
            </a:r>
          </a:p>
        </p:txBody>
      </p:sp>
      <p:sp>
        <p:nvSpPr>
          <p:cNvPr id="3" name="Slide Number Placeholder 2">
            <a:extLst>
              <a:ext uri="{FF2B5EF4-FFF2-40B4-BE49-F238E27FC236}">
                <a16:creationId xmlns:a16="http://schemas.microsoft.com/office/drawing/2014/main" id="{FA0CCAF7-056F-B540-8CB1-96387810E878}"/>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1058845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9061B0-569F-6E44-B3F2-DCACD6DF2E06}"/>
              </a:ext>
            </a:extLst>
          </p:cNvPr>
          <p:cNvSpPr>
            <a:spLocks noGrp="1"/>
          </p:cNvSpPr>
          <p:nvPr>
            <p:ph type="sldNum" idx="12"/>
          </p:nvPr>
        </p:nvSpPr>
        <p:spPr/>
        <p:txBody>
          <a:bodyPr/>
          <a:lstStyle/>
          <a:p>
            <a:fld id="{00000000-1234-1234-1234-123412341234}" type="slidenum">
              <a:rPr lang="en" dirty="0" smtClean="0"/>
              <a:pPr/>
              <a:t>31</a:t>
            </a:fld>
            <a:endParaRPr lang="en" dirty="0"/>
          </a:p>
        </p:txBody>
      </p:sp>
    </p:spTree>
    <p:extLst>
      <p:ext uri="{BB962C8B-B14F-4D97-AF65-F5344CB8AC3E}">
        <p14:creationId xmlns:p14="http://schemas.microsoft.com/office/powerpoint/2010/main" val="111227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Structure and line of argument: Pause and think</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4</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pPr marL="608965" indent="-490855"/>
            <a:r>
              <a:rPr lang="en-GB" sz="2900" dirty="0"/>
              <a:t>How might this image help you in planning your structure?</a:t>
            </a:r>
          </a:p>
        </p:txBody>
      </p:sp>
      <p:pic>
        <p:nvPicPr>
          <p:cNvPr id="2" name="Picture 1" descr="C:\Users\lh14106\AppData\Local\Microsoft\Windows\INetCache\Content.Word\fishbone.jpg">
            <a:extLst>
              <a:ext uri="{FF2B5EF4-FFF2-40B4-BE49-F238E27FC236}">
                <a16:creationId xmlns:a16="http://schemas.microsoft.com/office/drawing/2014/main" id="{99C58B0D-3A8B-4DF6-A259-9C9FB25CC898}"/>
              </a:ext>
            </a:extLst>
          </p:cNvPr>
          <p:cNvPicPr/>
          <p:nvPr/>
        </p:nvPicPr>
        <p:blipFill rotWithShape="1">
          <a:blip r:embed="rId3">
            <a:extLst>
              <a:ext uri="{28A0092B-C50C-407E-A947-70E740481C1C}">
                <a14:useLocalDpi xmlns:a14="http://schemas.microsoft.com/office/drawing/2010/main" val="0"/>
              </a:ext>
            </a:extLst>
          </a:blip>
          <a:srcRect l="6149" t="25838" r="4921" b="26709"/>
          <a:stretch/>
        </p:blipFill>
        <p:spPr bwMode="auto">
          <a:xfrm>
            <a:off x="3877336" y="3519501"/>
            <a:ext cx="5264727" cy="2072150"/>
          </a:xfrm>
          <a:prstGeom prst="rect">
            <a:avLst/>
          </a:prstGeom>
          <a:noFill/>
          <a:ln>
            <a:noFill/>
          </a:ln>
          <a:extLs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346897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Structure and line of argument</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5</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AutoShape 2" descr="C:\Users\lh14106\AppData\Local\Microsoft\Windows\INetCache\Content.Word\fishbone.jpg"/>
          <p:cNvSpPr>
            <a:spLocks noGrp="1" noChangeAspect="1" noChangeArrowheads="1"/>
          </p:cNvSpPr>
          <p:nvPr>
            <p:ph type="body" idx="1"/>
          </p:nvPr>
        </p:nvSpPr>
        <p:spPr bwMode="auto">
          <a:xfrm>
            <a:off x="2101850" y="1822450"/>
            <a:ext cx="9564688" cy="45100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dirty="0"/>
              <a:t>  </a:t>
            </a:r>
          </a:p>
        </p:txBody>
      </p:sp>
      <p:pic>
        <p:nvPicPr>
          <p:cNvPr id="10" name="Picture 9" descr="C:\Users\lh14106\AppData\Local\Microsoft\Windows\INetCache\Content.Word\fishbone.jpg"/>
          <p:cNvPicPr/>
          <p:nvPr/>
        </p:nvPicPr>
        <p:blipFill rotWithShape="1">
          <a:blip r:embed="rId3">
            <a:extLst>
              <a:ext uri="{28A0092B-C50C-407E-A947-70E740481C1C}">
                <a14:useLocalDpi xmlns:a14="http://schemas.microsoft.com/office/drawing/2010/main" val="0"/>
              </a:ext>
            </a:extLst>
          </a:blip>
          <a:srcRect l="6149" t="25838" r="4921" b="26709"/>
          <a:stretch/>
        </p:blipFill>
        <p:spPr bwMode="auto">
          <a:xfrm>
            <a:off x="3846021" y="2872323"/>
            <a:ext cx="5264727" cy="2072150"/>
          </a:xfrm>
          <a:prstGeom prst="rect">
            <a:avLst/>
          </a:prstGeom>
          <a:noFill/>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
        <p:nvSpPr>
          <p:cNvPr id="11" name="Speech Bubble: Rectangle 19"/>
          <p:cNvSpPr/>
          <p:nvPr/>
        </p:nvSpPr>
        <p:spPr>
          <a:xfrm>
            <a:off x="2538153" y="5270268"/>
            <a:ext cx="3831820" cy="867526"/>
          </a:xfrm>
          <a:prstGeom prst="wedgeRectCallout">
            <a:avLst>
              <a:gd name="adj1" fmla="val 38188"/>
              <a:gd name="adj2" fmla="val -100495"/>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ribs are your sections or paragraphs. These should support your argument. </a:t>
            </a:r>
          </a:p>
        </p:txBody>
      </p:sp>
      <p:sp>
        <p:nvSpPr>
          <p:cNvPr id="14" name="Speech Bubble: Rectangle 17"/>
          <p:cNvSpPr/>
          <p:nvPr/>
        </p:nvSpPr>
        <p:spPr>
          <a:xfrm>
            <a:off x="8534401" y="5270268"/>
            <a:ext cx="2643446" cy="867525"/>
          </a:xfrm>
          <a:prstGeom prst="wedgeRectCallout">
            <a:avLst>
              <a:gd name="adj1" fmla="val -42878"/>
              <a:gd name="adj2" fmla="val -151158"/>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tail represents your conclusion.</a:t>
            </a:r>
          </a:p>
        </p:txBody>
      </p:sp>
      <p:sp>
        <p:nvSpPr>
          <p:cNvPr id="15" name="Speech Bubble: Rectangle 9"/>
          <p:cNvSpPr/>
          <p:nvPr/>
        </p:nvSpPr>
        <p:spPr>
          <a:xfrm>
            <a:off x="7606610" y="1672755"/>
            <a:ext cx="2955657" cy="1143587"/>
          </a:xfrm>
          <a:prstGeom prst="wedgeRectCallout">
            <a:avLst>
              <a:gd name="adj1" fmla="val -54708"/>
              <a:gd name="adj2" fmla="val 140986"/>
            </a:avLst>
          </a:prstGeom>
          <a:solidFill>
            <a:sysClr val="window" lastClr="FFFFFF"/>
          </a:solidFill>
          <a:ln w="25400" cap="flat" cmpd="sng" algn="ctr">
            <a:solidFill>
              <a:srgbClr val="20898E"/>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spine is your line of argument, which should link your introduction with your conclusion. </a:t>
            </a:r>
          </a:p>
        </p:txBody>
      </p:sp>
      <p:sp>
        <p:nvSpPr>
          <p:cNvPr id="17" name="Speech Bubble: Rectangle 10"/>
          <p:cNvSpPr/>
          <p:nvPr/>
        </p:nvSpPr>
        <p:spPr>
          <a:xfrm>
            <a:off x="2311834" y="2026218"/>
            <a:ext cx="2055119" cy="1040619"/>
          </a:xfrm>
          <a:prstGeom prst="wedgeRectCallout">
            <a:avLst>
              <a:gd name="adj1" fmla="val 49183"/>
              <a:gd name="adj2" fmla="val 92357"/>
            </a:avLst>
          </a:prstGeom>
          <a:ln w="19050">
            <a:solidFill>
              <a:srgbClr val="20898E"/>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The head of the fish represents your introduction.</a:t>
            </a:r>
          </a:p>
        </p:txBody>
      </p:sp>
    </p:spTree>
    <p:extLst>
      <p:ext uri="{BB962C8B-B14F-4D97-AF65-F5344CB8AC3E}">
        <p14:creationId xmlns:p14="http://schemas.microsoft.com/office/powerpoint/2010/main" val="210169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Pause and think</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6</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ounded Rectangular Callout 1"/>
          <p:cNvSpPr/>
          <p:nvPr/>
        </p:nvSpPr>
        <p:spPr>
          <a:xfrm>
            <a:off x="4012276" y="2349731"/>
            <a:ext cx="5791200" cy="3225338"/>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a:solidFill>
                  <a:schemeClr val="tx1"/>
                </a:solidFill>
              </a:rPr>
              <a:t>How might the fishbone image help you in your planning?</a:t>
            </a:r>
          </a:p>
        </p:txBody>
      </p:sp>
    </p:spTree>
    <p:extLst>
      <p:ext uri="{BB962C8B-B14F-4D97-AF65-F5344CB8AC3E}">
        <p14:creationId xmlns:p14="http://schemas.microsoft.com/office/powerpoint/2010/main" val="126121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Understanding the report structure: IMRaD</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7</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pPr marL="118110" indent="0">
              <a:buNone/>
            </a:pPr>
            <a:r>
              <a:rPr lang="en-GB" sz="2000" dirty="0"/>
              <a:t>Title, contents page, executive summary</a:t>
            </a:r>
          </a:p>
          <a:p>
            <a:pPr marL="608965" indent="-490855"/>
            <a:r>
              <a:rPr lang="en-GB" sz="2900" dirty="0"/>
              <a:t>Introduction</a:t>
            </a:r>
          </a:p>
          <a:p>
            <a:pPr marL="608965" indent="-490855"/>
            <a:endParaRPr lang="en-GB" sz="2900" dirty="0"/>
          </a:p>
          <a:p>
            <a:pPr marL="608965" indent="-490855"/>
            <a:r>
              <a:rPr lang="en-GB" sz="2900" dirty="0"/>
              <a:t>Methods</a:t>
            </a:r>
          </a:p>
          <a:p>
            <a:pPr marL="608965" indent="-490855"/>
            <a:endParaRPr lang="en-GB" sz="2900" dirty="0"/>
          </a:p>
          <a:p>
            <a:pPr marL="608965" indent="-490855"/>
            <a:r>
              <a:rPr lang="en-GB" sz="2900" dirty="0"/>
              <a:t>Results</a:t>
            </a:r>
          </a:p>
          <a:p>
            <a:pPr marL="608965" indent="-490855"/>
            <a:endParaRPr lang="en-GB" sz="2900" dirty="0"/>
          </a:p>
          <a:p>
            <a:pPr marL="608965" indent="-490855"/>
            <a:r>
              <a:rPr lang="en-GB" sz="2900" dirty="0"/>
              <a:t>Conclusion</a:t>
            </a:r>
          </a:p>
          <a:p>
            <a:pPr marL="118110" indent="0">
              <a:buNone/>
            </a:pPr>
            <a:r>
              <a:rPr lang="en-GB" sz="2000" dirty="0"/>
              <a:t>References/ bibliography, appendices</a:t>
            </a:r>
          </a:p>
        </p:txBody>
      </p:sp>
      <p:sp>
        <p:nvSpPr>
          <p:cNvPr id="2" name="Trapezoid 1">
            <a:extLst>
              <a:ext uri="{FF2B5EF4-FFF2-40B4-BE49-F238E27FC236}">
                <a16:creationId xmlns:a16="http://schemas.microsoft.com/office/drawing/2014/main" id="{04C9256F-E844-42A2-8337-DF8A40B47BB1}"/>
              </a:ext>
            </a:extLst>
          </p:cNvPr>
          <p:cNvSpPr/>
          <p:nvPr/>
        </p:nvSpPr>
        <p:spPr>
          <a:xfrm rot="10800000">
            <a:off x="7916140" y="2258084"/>
            <a:ext cx="2017566" cy="1272885"/>
          </a:xfrm>
          <a:prstGeom prst="trapezoi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rapezoid 3">
            <a:extLst>
              <a:ext uri="{FF2B5EF4-FFF2-40B4-BE49-F238E27FC236}">
                <a16:creationId xmlns:a16="http://schemas.microsoft.com/office/drawing/2014/main" id="{B462F358-4245-4F8C-91A9-8C456D0C7B23}"/>
              </a:ext>
            </a:extLst>
          </p:cNvPr>
          <p:cNvSpPr/>
          <p:nvPr/>
        </p:nvSpPr>
        <p:spPr>
          <a:xfrm>
            <a:off x="7911811" y="4964049"/>
            <a:ext cx="2017567" cy="1264226"/>
          </a:xfrm>
          <a:prstGeom prst="trapezoi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93D96C7-0F01-42F3-A98D-A09849F6BBF9}"/>
              </a:ext>
            </a:extLst>
          </p:cNvPr>
          <p:cNvSpPr/>
          <p:nvPr/>
        </p:nvSpPr>
        <p:spPr>
          <a:xfrm>
            <a:off x="8227868" y="3534640"/>
            <a:ext cx="1394112" cy="14287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258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Introduction</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8</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r>
              <a:rPr lang="en-GB" dirty="0"/>
              <a:t>Introduces the research topic</a:t>
            </a:r>
          </a:p>
          <a:p>
            <a:r>
              <a:rPr lang="en-GB" dirty="0"/>
              <a:t>Provides background</a:t>
            </a:r>
          </a:p>
          <a:p>
            <a:r>
              <a:rPr lang="en-GB" dirty="0"/>
              <a:t>Includes relevant literature</a:t>
            </a:r>
          </a:p>
          <a:p>
            <a:r>
              <a:rPr lang="en-GB" dirty="0"/>
              <a:t>States your aims</a:t>
            </a:r>
          </a:p>
          <a:p>
            <a:r>
              <a:rPr lang="en-GB" dirty="0"/>
              <a:t>Outlines your paper</a:t>
            </a:r>
          </a:p>
        </p:txBody>
      </p:sp>
      <p:graphicFrame>
        <p:nvGraphicFramePr>
          <p:cNvPr id="2" name="Diagram 1"/>
          <p:cNvGraphicFramePr/>
          <p:nvPr>
            <p:extLst>
              <p:ext uri="{D42A27DB-BD31-4B8C-83A1-F6EECF244321}">
                <p14:modId xmlns:p14="http://schemas.microsoft.com/office/powerpoint/2010/main" val="1977054936"/>
              </p:ext>
            </p:extLst>
          </p:nvPr>
        </p:nvGraphicFramePr>
        <p:xfrm>
          <a:off x="7586749" y="2687781"/>
          <a:ext cx="4283826" cy="3186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538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Introduction</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9</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r>
              <a:rPr lang="en-GB" dirty="0"/>
              <a:t>Define a research territory</a:t>
            </a:r>
          </a:p>
          <a:p>
            <a:pPr lvl="1"/>
            <a:r>
              <a:rPr lang="en-GB" sz="2000" dirty="0"/>
              <a:t>Claim importance</a:t>
            </a:r>
          </a:p>
          <a:p>
            <a:pPr lvl="1"/>
            <a:r>
              <a:rPr lang="en-GB" sz="2000" dirty="0"/>
              <a:t>Make topic generalisations</a:t>
            </a:r>
          </a:p>
          <a:p>
            <a:pPr lvl="1"/>
            <a:r>
              <a:rPr lang="en-GB" sz="2000" dirty="0"/>
              <a:t>Review items of previous research</a:t>
            </a:r>
          </a:p>
          <a:p>
            <a:r>
              <a:rPr lang="en-GB" dirty="0"/>
              <a:t>Establish a niche</a:t>
            </a:r>
          </a:p>
          <a:p>
            <a:pPr lvl="1"/>
            <a:r>
              <a:rPr lang="en-GB" sz="2000" dirty="0"/>
              <a:t>Raise a question</a:t>
            </a:r>
          </a:p>
          <a:p>
            <a:pPr lvl="1"/>
            <a:r>
              <a:rPr lang="en-GB" sz="2000" dirty="0"/>
              <a:t>Make a counter-claim</a:t>
            </a:r>
          </a:p>
          <a:p>
            <a:pPr lvl="1"/>
            <a:r>
              <a:rPr lang="en-GB" sz="2000" dirty="0"/>
              <a:t>Indicate a gap</a:t>
            </a:r>
          </a:p>
          <a:p>
            <a:r>
              <a:rPr lang="en-GB" dirty="0"/>
              <a:t>Occupy the niche</a:t>
            </a:r>
          </a:p>
          <a:p>
            <a:pPr lvl="1"/>
            <a:r>
              <a:rPr lang="en-GB" sz="2000" dirty="0"/>
              <a:t>Outline your purposes</a:t>
            </a:r>
          </a:p>
          <a:p>
            <a:pPr lvl="1"/>
            <a:r>
              <a:rPr lang="en-GB" sz="2000" dirty="0"/>
              <a:t>Announce the present research</a:t>
            </a:r>
          </a:p>
          <a:p>
            <a:pPr marL="118531" indent="0">
              <a:buNone/>
            </a:pPr>
            <a:endParaRPr lang="en-GB" dirty="0"/>
          </a:p>
        </p:txBody>
      </p:sp>
      <p:graphicFrame>
        <p:nvGraphicFramePr>
          <p:cNvPr id="2" name="Diagram 1"/>
          <p:cNvGraphicFramePr/>
          <p:nvPr>
            <p:extLst>
              <p:ext uri="{D42A27DB-BD31-4B8C-83A1-F6EECF244321}">
                <p14:modId xmlns:p14="http://schemas.microsoft.com/office/powerpoint/2010/main" val="3279796994"/>
              </p:ext>
            </p:extLst>
          </p:nvPr>
        </p:nvGraphicFramePr>
        <p:xfrm>
          <a:off x="8362603" y="2863246"/>
          <a:ext cx="2914996" cy="2429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6065295"/>
      </p:ext>
    </p:extLst>
  </p:cSld>
  <p:clrMapOvr>
    <a:masterClrMapping/>
  </p:clrMapOvr>
</p:sld>
</file>

<file path=ppt/theme/theme1.xml><?xml version="1.0" encoding="utf-8"?>
<a:theme xmlns:a="http://schemas.openxmlformats.org/drawingml/2006/main" name="Basset template">
  <a:themeElements>
    <a:clrScheme name="Custom 2">
      <a:dk1>
        <a:srgbClr val="434343"/>
      </a:dk1>
      <a:lt1>
        <a:srgbClr val="FFFFFF"/>
      </a:lt1>
      <a:dk2>
        <a:srgbClr val="D9D9D9"/>
      </a:dk2>
      <a:lt2>
        <a:srgbClr val="FFFFFF"/>
      </a:lt2>
      <a:accent1>
        <a:srgbClr val="487A7B"/>
      </a:accent1>
      <a:accent2>
        <a:srgbClr val="FFC56E"/>
      </a:accent2>
      <a:accent3>
        <a:srgbClr val="00414E"/>
      </a:accent3>
      <a:accent4>
        <a:srgbClr val="C9DAF8"/>
      </a:accent4>
      <a:accent5>
        <a:srgbClr val="93C47D"/>
      </a:accent5>
      <a:accent6>
        <a:srgbClr val="D9EAD3"/>
      </a:accent6>
      <a:hlink>
        <a:srgbClr val="FFC56E"/>
      </a:hlink>
      <a:folHlink>
        <a:srgbClr val="487A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A1A6933F15124BB36BFBF738319E53" ma:contentTypeVersion="7" ma:contentTypeDescription="Create a new document." ma:contentTypeScope="" ma:versionID="8fde07199e7ce295b47060645db78052">
  <xsd:schema xmlns:xsd="http://www.w3.org/2001/XMLSchema" xmlns:xs="http://www.w3.org/2001/XMLSchema" xmlns:p="http://schemas.microsoft.com/office/2006/metadata/properties" xmlns:ns2="65f304e9-27d4-4186-821b-65b5fa17be06" xmlns:ns3="6e16d123-1995-47bb-8c55-17202f581975" targetNamespace="http://schemas.microsoft.com/office/2006/metadata/properties" ma:root="true" ma:fieldsID="c2edca4e6e169c20a47d258162159c4b" ns2:_="" ns3:_="">
    <xsd:import namespace="65f304e9-27d4-4186-821b-65b5fa17be06"/>
    <xsd:import namespace="6e16d123-1995-47bb-8c55-17202f5819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f304e9-27d4-4186-821b-65b5fa17be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16d123-1995-47bb-8c55-17202f58197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9C296-2A79-460F-AE36-D7AD5BE7320C}">
  <ds:schemaRefs>
    <ds:schemaRef ds:uri="http://purl.org/dc/terms/"/>
    <ds:schemaRef ds:uri="http://schemas.openxmlformats.org/package/2006/metadata/core-properties"/>
    <ds:schemaRef ds:uri="http://purl.org/dc/dcmitype/"/>
    <ds:schemaRef ds:uri="http://schemas.microsoft.com/office/infopath/2007/PartnerControls"/>
    <ds:schemaRef ds:uri="65f304e9-27d4-4186-821b-65b5fa17be06"/>
    <ds:schemaRef ds:uri="http://purl.org/dc/elements/1.1/"/>
    <ds:schemaRef ds:uri="http://schemas.microsoft.com/office/2006/metadata/properties"/>
    <ds:schemaRef ds:uri="http://schemas.microsoft.com/office/2006/documentManagement/types"/>
    <ds:schemaRef ds:uri="6e16d123-1995-47bb-8c55-17202f581975"/>
    <ds:schemaRef ds:uri="http://www.w3.org/XML/1998/namespace"/>
  </ds:schemaRefs>
</ds:datastoreItem>
</file>

<file path=customXml/itemProps2.xml><?xml version="1.0" encoding="utf-8"?>
<ds:datastoreItem xmlns:ds="http://schemas.openxmlformats.org/officeDocument/2006/customXml" ds:itemID="{1A79F063-835A-4514-BE78-0DD4404362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f304e9-27d4-4186-821b-65b5fa17be06"/>
    <ds:schemaRef ds:uri="6e16d123-1995-47bb-8c55-17202f5819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A48AED-E4E7-42EB-BF6C-FCC9AEB83A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1530</TotalTime>
  <Words>3170</Words>
  <Application>Microsoft Office PowerPoint</Application>
  <PresentationFormat>Widescreen</PresentationFormat>
  <Paragraphs>293</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Basset template</vt:lpstr>
      <vt:lpstr>Mathematics Consultancy Project Structure and line of argument  </vt:lpstr>
      <vt:lpstr>PowerPoint Presentation</vt:lpstr>
      <vt:lpstr>Structure and line of argument</vt:lpstr>
      <vt:lpstr>Structure and line of argument: Pause and think</vt:lpstr>
      <vt:lpstr>Structure and line of argument</vt:lpstr>
      <vt:lpstr>Pause and think</vt:lpstr>
      <vt:lpstr>Understanding the report structure: IMRaD</vt:lpstr>
      <vt:lpstr>Introduction</vt:lpstr>
      <vt:lpstr>Introduction</vt:lpstr>
      <vt:lpstr>Defining a research territory</vt:lpstr>
      <vt:lpstr>Pause and think</vt:lpstr>
      <vt:lpstr>Stating your objective: Examples</vt:lpstr>
      <vt:lpstr>Stating your objective: Pause and think</vt:lpstr>
      <vt:lpstr>Presenting your outline</vt:lpstr>
      <vt:lpstr>Sample contents page: The main body</vt:lpstr>
      <vt:lpstr>Main body: Pause and think</vt:lpstr>
      <vt:lpstr>Conclusion</vt:lpstr>
      <vt:lpstr>Conclusion: Restating your purpose</vt:lpstr>
      <vt:lpstr>Conclusion: Example</vt:lpstr>
      <vt:lpstr>Conclusion: Example</vt:lpstr>
      <vt:lpstr>Returning to the fishbone</vt:lpstr>
      <vt:lpstr>The executive summary</vt:lpstr>
      <vt:lpstr>Sample executive summary</vt:lpstr>
      <vt:lpstr>Sample executive summary</vt:lpstr>
      <vt:lpstr>Planning</vt:lpstr>
      <vt:lpstr>Checking your line of argument: Reverse outlining</vt:lpstr>
      <vt:lpstr>Checking your line of argument: Topic sentence outline</vt:lpstr>
      <vt:lpstr>Checking your line of argument: Topic sentence outline example</vt:lpstr>
      <vt:lpstr>Review of session</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Team</dc:title>
  <dc:creator>BALLANTYNE Alison</dc:creator>
  <cp:lastModifiedBy>MURRAY Rowan</cp:lastModifiedBy>
  <cp:revision>397</cp:revision>
  <dcterms:created xsi:type="dcterms:W3CDTF">2019-02-12T10:03:45Z</dcterms:created>
  <dcterms:modified xsi:type="dcterms:W3CDTF">2021-05-17T15:28:27Z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0x010100B3A1A6933F15124BB36BFBF738319E53</vt:lpwstr>
  </property>
</Properties>
</file>